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9.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5"/>
    <p:sldMasterId id="2147483692" r:id="rId6"/>
    <p:sldMasterId id="2147483722" r:id="rId7"/>
    <p:sldMasterId id="2147483734" r:id="rId8"/>
    <p:sldMasterId id="2147483760" r:id="rId9"/>
    <p:sldMasterId id="2147483777" r:id="rId10"/>
    <p:sldMasterId id="2147483795" r:id="rId11"/>
    <p:sldMasterId id="2147483816" r:id="rId12"/>
    <p:sldMasterId id="2147483843" r:id="rId13"/>
    <p:sldMasterId id="2147483853" r:id="rId14"/>
  </p:sldMasterIdLst>
  <p:notesMasterIdLst>
    <p:notesMasterId r:id="rId23"/>
  </p:notesMasterIdLst>
  <p:sldIdLst>
    <p:sldId id="290" r:id="rId15"/>
    <p:sldId id="291" r:id="rId16"/>
    <p:sldId id="296" r:id="rId17"/>
    <p:sldId id="299" r:id="rId18"/>
    <p:sldId id="300" r:id="rId19"/>
    <p:sldId id="297" r:id="rId20"/>
    <p:sldId id="298" r:id="rId21"/>
    <p:sldId id="29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840" autoAdjust="0"/>
  </p:normalViewPr>
  <p:slideViewPr>
    <p:cSldViewPr snapToGrid="0">
      <p:cViewPr>
        <p:scale>
          <a:sx n="86" d="100"/>
          <a:sy n="86" d="100"/>
        </p:scale>
        <p:origin x="336"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Master" Target="slideMasters/slideMaster9.xml"/><Relationship Id="rId18" Type="http://schemas.openxmlformats.org/officeDocument/2006/relationships/slide" Target="slides/slide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7.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Master" Target="slideMasters/slideMaster6.xml"/><Relationship Id="rId19" Type="http://schemas.openxmlformats.org/officeDocument/2006/relationships/slide" Target="slides/slide5.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mail Gillani" userId="6249fe15-c6e5-4382-8452-bcdbac0a2ff8" providerId="ADAL" clId="{A8838E9D-FA7A-4A03-8E18-DD645234F766}"/>
    <pc:docChg chg="delSld modSld sldOrd">
      <pc:chgData name="Shimail Gillani" userId="6249fe15-c6e5-4382-8452-bcdbac0a2ff8" providerId="ADAL" clId="{A8838E9D-FA7A-4A03-8E18-DD645234F766}" dt="2018-02-06T03:13:11.031" v="56" actId="20577"/>
      <pc:docMkLst>
        <pc:docMk/>
      </pc:docMkLst>
      <pc:sldChg chg="del">
        <pc:chgData name="Shimail Gillani" userId="6249fe15-c6e5-4382-8452-bcdbac0a2ff8" providerId="ADAL" clId="{A8838E9D-FA7A-4A03-8E18-DD645234F766}" dt="2018-02-06T03:02:25.038" v="0" actId="2696"/>
        <pc:sldMkLst>
          <pc:docMk/>
          <pc:sldMk cId="3788647698" sldId="259"/>
        </pc:sldMkLst>
      </pc:sldChg>
      <pc:sldChg chg="modSp">
        <pc:chgData name="Shimail Gillani" userId="6249fe15-c6e5-4382-8452-bcdbac0a2ff8" providerId="ADAL" clId="{A8838E9D-FA7A-4A03-8E18-DD645234F766}" dt="2018-02-06T03:13:11.031" v="56" actId="20577"/>
        <pc:sldMkLst>
          <pc:docMk/>
          <pc:sldMk cId="705509317" sldId="260"/>
        </pc:sldMkLst>
        <pc:spChg chg="mod">
          <ac:chgData name="Shimail Gillani" userId="6249fe15-c6e5-4382-8452-bcdbac0a2ff8" providerId="ADAL" clId="{A8838E9D-FA7A-4A03-8E18-DD645234F766}" dt="2018-02-06T03:13:11.031" v="56" actId="20577"/>
          <ac:spMkLst>
            <pc:docMk/>
            <pc:sldMk cId="705509317" sldId="260"/>
            <ac:spMk id="2" creationId="{00000000-0000-0000-0000-000000000000}"/>
          </ac:spMkLst>
        </pc:spChg>
      </pc:sldChg>
      <pc:sldChg chg="del">
        <pc:chgData name="Shimail Gillani" userId="6249fe15-c6e5-4382-8452-bcdbac0a2ff8" providerId="ADAL" clId="{A8838E9D-FA7A-4A03-8E18-DD645234F766}" dt="2018-02-06T03:07:13.597" v="39" actId="2696"/>
        <pc:sldMkLst>
          <pc:docMk/>
          <pc:sldMk cId="2243261235" sldId="265"/>
        </pc:sldMkLst>
      </pc:sldChg>
      <pc:sldChg chg="modSp ord">
        <pc:chgData name="Shimail Gillani" userId="6249fe15-c6e5-4382-8452-bcdbac0a2ff8" providerId="ADAL" clId="{A8838E9D-FA7A-4A03-8E18-DD645234F766}" dt="2018-02-06T03:05:40.096" v="38" actId="20577"/>
        <pc:sldMkLst>
          <pc:docMk/>
          <pc:sldMk cId="2768159458" sldId="266"/>
        </pc:sldMkLst>
        <pc:spChg chg="mod">
          <ac:chgData name="Shimail Gillani" userId="6249fe15-c6e5-4382-8452-bcdbac0a2ff8" providerId="ADAL" clId="{A8838E9D-FA7A-4A03-8E18-DD645234F766}" dt="2018-02-06T03:05:40.096" v="38" actId="20577"/>
          <ac:spMkLst>
            <pc:docMk/>
            <pc:sldMk cId="2768159458" sldId="266"/>
            <ac:spMk id="26" creationId="{00000000-0000-0000-0000-000000000000}"/>
          </ac:spMkLst>
        </pc:spChg>
      </pc:sldChg>
      <pc:sldChg chg="del">
        <pc:chgData name="Shimail Gillani" userId="6249fe15-c6e5-4382-8452-bcdbac0a2ff8" providerId="ADAL" clId="{A8838E9D-FA7A-4A03-8E18-DD645234F766}" dt="2018-02-06T03:07:18.058" v="40" actId="2696"/>
        <pc:sldMkLst>
          <pc:docMk/>
          <pc:sldMk cId="37991338" sldId="268"/>
        </pc:sldMkLst>
      </pc:sldChg>
      <pc:sldChg chg="del">
        <pc:chgData name="Shimail Gillani" userId="6249fe15-c6e5-4382-8452-bcdbac0a2ff8" providerId="ADAL" clId="{A8838E9D-FA7A-4A03-8E18-DD645234F766}" dt="2018-02-06T03:07:21.006" v="42" actId="2696"/>
        <pc:sldMkLst>
          <pc:docMk/>
          <pc:sldMk cId="1897784522" sldId="269"/>
        </pc:sldMkLst>
      </pc:sldChg>
      <pc:sldChg chg="del">
        <pc:chgData name="Shimail Gillani" userId="6249fe15-c6e5-4382-8452-bcdbac0a2ff8" providerId="ADAL" clId="{A8838E9D-FA7A-4A03-8E18-DD645234F766}" dt="2018-02-06T03:04:38.581" v="20" actId="2696"/>
        <pc:sldMkLst>
          <pc:docMk/>
          <pc:sldMk cId="1418317315" sldId="274"/>
        </pc:sldMkLst>
      </pc:sldChg>
      <pc:sldChg chg="del modTransition">
        <pc:chgData name="Shimail Gillani" userId="6249fe15-c6e5-4382-8452-bcdbac0a2ff8" providerId="ADAL" clId="{A8838E9D-FA7A-4A03-8E18-DD645234F766}" dt="2018-02-06T03:09:28.108" v="44" actId="2696"/>
        <pc:sldMkLst>
          <pc:docMk/>
          <pc:sldMk cId="1492821689" sldId="281"/>
        </pc:sldMkLst>
      </pc:sldChg>
      <pc:sldChg chg="modTransition">
        <pc:chgData name="Shimail Gillani" userId="6249fe15-c6e5-4382-8452-bcdbac0a2ff8" providerId="ADAL" clId="{A8838E9D-FA7A-4A03-8E18-DD645234F766}" dt="2018-02-06T03:07:39.399" v="43" actId="20577"/>
        <pc:sldMkLst>
          <pc:docMk/>
          <pc:sldMk cId="3657412772" sldId="282"/>
        </pc:sldMkLst>
      </pc:sldChg>
      <pc:sldChg chg="modTransition">
        <pc:chgData name="Shimail Gillani" userId="6249fe15-c6e5-4382-8452-bcdbac0a2ff8" providerId="ADAL" clId="{A8838E9D-FA7A-4A03-8E18-DD645234F766}" dt="2018-02-06T03:07:39.399" v="43" actId="20577"/>
        <pc:sldMkLst>
          <pc:docMk/>
          <pc:sldMk cId="2725061527" sldId="283"/>
        </pc:sldMkLst>
      </pc:sldChg>
      <pc:sldChg chg="modTransition">
        <pc:chgData name="Shimail Gillani" userId="6249fe15-c6e5-4382-8452-bcdbac0a2ff8" providerId="ADAL" clId="{A8838E9D-FA7A-4A03-8E18-DD645234F766}" dt="2018-02-06T03:07:39.399" v="43" actId="20577"/>
        <pc:sldMkLst>
          <pc:docMk/>
          <pc:sldMk cId="1837224261" sldId="284"/>
        </pc:sldMkLst>
      </pc:sldChg>
      <pc:sldChg chg="modTransition">
        <pc:chgData name="Shimail Gillani" userId="6249fe15-c6e5-4382-8452-bcdbac0a2ff8" providerId="ADAL" clId="{A8838E9D-FA7A-4A03-8E18-DD645234F766}" dt="2018-02-06T03:07:39.399" v="43" actId="20577"/>
        <pc:sldMkLst>
          <pc:docMk/>
          <pc:sldMk cId="3857752999" sldId="285"/>
        </pc:sldMkLst>
      </pc:sldChg>
      <pc:sldChg chg="modTransition">
        <pc:chgData name="Shimail Gillani" userId="6249fe15-c6e5-4382-8452-bcdbac0a2ff8" providerId="ADAL" clId="{A8838E9D-FA7A-4A03-8E18-DD645234F766}" dt="2018-02-06T03:07:39.399" v="43" actId="20577"/>
        <pc:sldMkLst>
          <pc:docMk/>
          <pc:sldMk cId="2807483491" sldId="286"/>
        </pc:sldMkLst>
      </pc:sldChg>
      <pc:sldChg chg="modTransition">
        <pc:chgData name="Shimail Gillani" userId="6249fe15-c6e5-4382-8452-bcdbac0a2ff8" providerId="ADAL" clId="{A8838E9D-FA7A-4A03-8E18-DD645234F766}" dt="2018-02-06T03:07:39.399" v="43" actId="20577"/>
        <pc:sldMkLst>
          <pc:docMk/>
          <pc:sldMk cId="1475020708" sldId="287"/>
        </pc:sldMkLst>
      </pc:sldChg>
      <pc:sldChg chg="modTransition">
        <pc:chgData name="Shimail Gillani" userId="6249fe15-c6e5-4382-8452-bcdbac0a2ff8" providerId="ADAL" clId="{A8838E9D-FA7A-4A03-8E18-DD645234F766}" dt="2018-02-06T03:07:39.399" v="43" actId="20577"/>
        <pc:sldMkLst>
          <pc:docMk/>
          <pc:sldMk cId="201644659" sldId="288"/>
        </pc:sldMkLst>
      </pc:sldChg>
      <pc:sldChg chg="modTransition">
        <pc:chgData name="Shimail Gillani" userId="6249fe15-c6e5-4382-8452-bcdbac0a2ff8" providerId="ADAL" clId="{A8838E9D-FA7A-4A03-8E18-DD645234F766}" dt="2018-02-06T03:07:39.399" v="43" actId="20577"/>
        <pc:sldMkLst>
          <pc:docMk/>
          <pc:sldMk cId="3232699719" sldId="289"/>
        </pc:sldMkLst>
      </pc:sldChg>
      <pc:sldChg chg="modSp">
        <pc:chgData name="Shimail Gillani" userId="6249fe15-c6e5-4382-8452-bcdbac0a2ff8" providerId="ADAL" clId="{A8838E9D-FA7A-4A03-8E18-DD645234F766}" dt="2018-02-06T03:03:38.169" v="19" actId="20577"/>
        <pc:sldMkLst>
          <pc:docMk/>
          <pc:sldMk cId="523269627" sldId="290"/>
        </pc:sldMkLst>
        <pc:spChg chg="mod">
          <ac:chgData name="Shimail Gillani" userId="6249fe15-c6e5-4382-8452-bcdbac0a2ff8" providerId="ADAL" clId="{A8838E9D-FA7A-4A03-8E18-DD645234F766}" dt="2018-02-06T03:03:38.169" v="19" actId="20577"/>
          <ac:spMkLst>
            <pc:docMk/>
            <pc:sldMk cId="523269627" sldId="290"/>
            <ac:spMk id="5" creationId="{00000000-0000-0000-0000-000000000000}"/>
          </ac:spMkLst>
        </pc:spChg>
      </pc:sldChg>
      <pc:sldMasterChg chg="delSldLayout">
        <pc:chgData name="Shimail Gillani" userId="6249fe15-c6e5-4382-8452-bcdbac0a2ff8" providerId="ADAL" clId="{A8838E9D-FA7A-4A03-8E18-DD645234F766}" dt="2018-02-06T03:07:18.058" v="41" actId="2696"/>
        <pc:sldMasterMkLst>
          <pc:docMk/>
          <pc:sldMasterMk cId="101650861" sldId="2147483734"/>
        </pc:sldMasterMkLst>
        <pc:sldLayoutChg chg="del">
          <pc:chgData name="Shimail Gillani" userId="6249fe15-c6e5-4382-8452-bcdbac0a2ff8" providerId="ADAL" clId="{A8838E9D-FA7A-4A03-8E18-DD645234F766}" dt="2018-02-06T03:07:18.058" v="41" actId="2696"/>
          <pc:sldLayoutMkLst>
            <pc:docMk/>
            <pc:sldMasterMk cId="101650861" sldId="2147483734"/>
            <pc:sldLayoutMk cId="2258010109" sldId="2147483758"/>
          </pc:sldLayoutMkLst>
        </pc:sldLayoutChg>
      </pc:sldMasterChg>
    </pc:docChg>
  </pc:docChgLst>
  <pc:docChgLst>
    <pc:chgData name="Shimail Gillani" userId="6249fe15-c6e5-4382-8452-bcdbac0a2ff8" providerId="ADAL" clId="{90760DBC-CA94-4A58-857B-2E9EE1D0CC5A}"/>
    <pc:docChg chg="undo custSel addSld delSld modSld">
      <pc:chgData name="Shimail Gillani" userId="6249fe15-c6e5-4382-8452-bcdbac0a2ff8" providerId="ADAL" clId="{90760DBC-CA94-4A58-857B-2E9EE1D0CC5A}" dt="2018-02-06T03:31:48.146" v="319" actId="1076"/>
      <pc:docMkLst>
        <pc:docMk/>
      </pc:docMkLst>
      <pc:sldChg chg="addSp delSp modSp add del">
        <pc:chgData name="Shimail Gillani" userId="6249fe15-c6e5-4382-8452-bcdbac0a2ff8" providerId="ADAL" clId="{90760DBC-CA94-4A58-857B-2E9EE1D0CC5A}" dt="2018-02-06T03:29:43.986" v="240" actId="2696"/>
        <pc:sldMkLst>
          <pc:docMk/>
          <pc:sldMk cId="262720886" sldId="257"/>
        </pc:sldMkLst>
        <pc:spChg chg="mod">
          <ac:chgData name="Shimail Gillani" userId="6249fe15-c6e5-4382-8452-bcdbac0a2ff8" providerId="ADAL" clId="{90760DBC-CA94-4A58-857B-2E9EE1D0CC5A}" dt="2018-02-06T03:25:18.748" v="18" actId="20577"/>
          <ac:spMkLst>
            <pc:docMk/>
            <pc:sldMk cId="262720886" sldId="257"/>
            <ac:spMk id="39" creationId="{E5C6C679-AC58-4948-9F02-D10CBC7A4562}"/>
          </ac:spMkLst>
        </pc:spChg>
        <pc:picChg chg="add mod modCrop">
          <ac:chgData name="Shimail Gillani" userId="6249fe15-c6e5-4382-8452-bcdbac0a2ff8" providerId="ADAL" clId="{90760DBC-CA94-4A58-857B-2E9EE1D0CC5A}" dt="2018-02-06T03:24:55.278" v="10" actId="14100"/>
          <ac:picMkLst>
            <pc:docMk/>
            <pc:sldMk cId="262720886" sldId="257"/>
            <ac:picMk id="3" creationId="{1E39AE6F-35AA-4196-969F-B3008369D6CC}"/>
          </ac:picMkLst>
        </pc:picChg>
        <pc:picChg chg="del">
          <ac:chgData name="Shimail Gillani" userId="6249fe15-c6e5-4382-8452-bcdbac0a2ff8" providerId="ADAL" clId="{90760DBC-CA94-4A58-857B-2E9EE1D0CC5A}" dt="2018-02-06T03:25:29.684" v="19" actId="2696"/>
          <ac:picMkLst>
            <pc:docMk/>
            <pc:sldMk cId="262720886" sldId="257"/>
            <ac:picMk id="4" creationId="{C51388E6-A9F5-4696-B4FB-0930A8EA7BCB}"/>
          </ac:picMkLst>
        </pc:picChg>
      </pc:sldChg>
      <pc:sldChg chg="del">
        <pc:chgData name="Shimail Gillani" userId="6249fe15-c6e5-4382-8452-bcdbac0a2ff8" providerId="ADAL" clId="{90760DBC-CA94-4A58-857B-2E9EE1D0CC5A}" dt="2018-02-06T03:24:02.106" v="0" actId="2696"/>
        <pc:sldMkLst>
          <pc:docMk/>
          <pc:sldMk cId="705509317" sldId="260"/>
        </pc:sldMkLst>
      </pc:sldChg>
      <pc:sldChg chg="modSp del">
        <pc:chgData name="Shimail Gillani" userId="6249fe15-c6e5-4382-8452-bcdbac0a2ff8" providerId="ADAL" clId="{90760DBC-CA94-4A58-857B-2E9EE1D0CC5A}" dt="2018-02-06T03:29:46.199" v="241" actId="2696"/>
        <pc:sldMkLst>
          <pc:docMk/>
          <pc:sldMk cId="2768159458" sldId="266"/>
        </pc:sldMkLst>
        <pc:grpChg chg="mod">
          <ac:chgData name="Shimail Gillani" userId="6249fe15-c6e5-4382-8452-bcdbac0a2ff8" providerId="ADAL" clId="{90760DBC-CA94-4A58-857B-2E9EE1D0CC5A}" dt="2018-02-06T03:26:45.429" v="43" actId="1036"/>
          <ac:grpSpMkLst>
            <pc:docMk/>
            <pc:sldMk cId="2768159458" sldId="266"/>
            <ac:grpSpMk id="172" creationId="{00000000-0000-0000-0000-000000000000}"/>
          </ac:grpSpMkLst>
        </pc:grpChg>
      </pc:sldChg>
      <pc:sldChg chg="del">
        <pc:chgData name="Shimail Gillani" userId="6249fe15-c6e5-4382-8452-bcdbac0a2ff8" providerId="ADAL" clId="{90760DBC-CA94-4A58-857B-2E9EE1D0CC5A}" dt="2018-02-06T03:29:47.038" v="243" actId="2696"/>
        <pc:sldMkLst>
          <pc:docMk/>
          <pc:sldMk cId="1205402344" sldId="276"/>
        </pc:sldMkLst>
      </pc:sldChg>
      <pc:sldChg chg="del">
        <pc:chgData name="Shimail Gillani" userId="6249fe15-c6e5-4382-8452-bcdbac0a2ff8" providerId="ADAL" clId="{90760DBC-CA94-4A58-857B-2E9EE1D0CC5A}" dt="2018-02-06T03:29:46.785" v="242" actId="2696"/>
        <pc:sldMkLst>
          <pc:docMk/>
          <pc:sldMk cId="752880199" sldId="278"/>
        </pc:sldMkLst>
      </pc:sldChg>
      <pc:sldChg chg="del">
        <pc:chgData name="Shimail Gillani" userId="6249fe15-c6e5-4382-8452-bcdbac0a2ff8" providerId="ADAL" clId="{90760DBC-CA94-4A58-857B-2E9EE1D0CC5A}" dt="2018-02-06T03:29:47.201" v="244" actId="2696"/>
        <pc:sldMkLst>
          <pc:docMk/>
          <pc:sldMk cId="3657412772" sldId="282"/>
        </pc:sldMkLst>
      </pc:sldChg>
      <pc:sldChg chg="del">
        <pc:chgData name="Shimail Gillani" userId="6249fe15-c6e5-4382-8452-bcdbac0a2ff8" providerId="ADAL" clId="{90760DBC-CA94-4A58-857B-2E9EE1D0CC5A}" dt="2018-02-06T03:29:48.446" v="248" actId="2696"/>
        <pc:sldMkLst>
          <pc:docMk/>
          <pc:sldMk cId="2725061527" sldId="283"/>
        </pc:sldMkLst>
      </pc:sldChg>
      <pc:sldChg chg="del">
        <pc:chgData name="Shimail Gillani" userId="6249fe15-c6e5-4382-8452-bcdbac0a2ff8" providerId="ADAL" clId="{90760DBC-CA94-4A58-857B-2E9EE1D0CC5A}" dt="2018-02-06T03:29:47.586" v="246" actId="2696"/>
        <pc:sldMkLst>
          <pc:docMk/>
          <pc:sldMk cId="1837224261" sldId="284"/>
        </pc:sldMkLst>
      </pc:sldChg>
      <pc:sldChg chg="del">
        <pc:chgData name="Shimail Gillani" userId="6249fe15-c6e5-4382-8452-bcdbac0a2ff8" providerId="ADAL" clId="{90760DBC-CA94-4A58-857B-2E9EE1D0CC5A}" dt="2018-02-06T03:29:47.786" v="247" actId="2696"/>
        <pc:sldMkLst>
          <pc:docMk/>
          <pc:sldMk cId="3857752999" sldId="285"/>
        </pc:sldMkLst>
      </pc:sldChg>
      <pc:sldChg chg="del">
        <pc:chgData name="Shimail Gillani" userId="6249fe15-c6e5-4382-8452-bcdbac0a2ff8" providerId="ADAL" clId="{90760DBC-CA94-4A58-857B-2E9EE1D0CC5A}" dt="2018-02-06T03:29:48.909" v="249" actId="2696"/>
        <pc:sldMkLst>
          <pc:docMk/>
          <pc:sldMk cId="2807483491" sldId="286"/>
        </pc:sldMkLst>
      </pc:sldChg>
      <pc:sldChg chg="del">
        <pc:chgData name="Shimail Gillani" userId="6249fe15-c6e5-4382-8452-bcdbac0a2ff8" providerId="ADAL" clId="{90760DBC-CA94-4A58-857B-2E9EE1D0CC5A}" dt="2018-02-06T03:29:49.327" v="250" actId="2696"/>
        <pc:sldMkLst>
          <pc:docMk/>
          <pc:sldMk cId="1475020708" sldId="287"/>
        </pc:sldMkLst>
      </pc:sldChg>
      <pc:sldChg chg="del">
        <pc:chgData name="Shimail Gillani" userId="6249fe15-c6e5-4382-8452-bcdbac0a2ff8" providerId="ADAL" clId="{90760DBC-CA94-4A58-857B-2E9EE1D0CC5A}" dt="2018-02-06T03:29:49.933" v="251" actId="2696"/>
        <pc:sldMkLst>
          <pc:docMk/>
          <pc:sldMk cId="201644659" sldId="288"/>
        </pc:sldMkLst>
      </pc:sldChg>
      <pc:sldChg chg="del">
        <pc:chgData name="Shimail Gillani" userId="6249fe15-c6e5-4382-8452-bcdbac0a2ff8" providerId="ADAL" clId="{90760DBC-CA94-4A58-857B-2E9EE1D0CC5A}" dt="2018-02-06T03:29:47.396" v="245" actId="2696"/>
        <pc:sldMkLst>
          <pc:docMk/>
          <pc:sldMk cId="3232699719" sldId="289"/>
        </pc:sldMkLst>
      </pc:sldChg>
      <pc:sldChg chg="add del">
        <pc:chgData name="Shimail Gillani" userId="6249fe15-c6e5-4382-8452-bcdbac0a2ff8" providerId="ADAL" clId="{90760DBC-CA94-4A58-857B-2E9EE1D0CC5A}" dt="2018-02-06T03:29:56.944" v="256" actId="2696"/>
        <pc:sldMkLst>
          <pc:docMk/>
          <pc:sldMk cId="2727882917" sldId="292"/>
        </pc:sldMkLst>
      </pc:sldChg>
      <pc:sldChg chg="addSp delSp modSp">
        <pc:chgData name="Shimail Gillani" userId="6249fe15-c6e5-4382-8452-bcdbac0a2ff8" providerId="ADAL" clId="{90760DBC-CA94-4A58-857B-2E9EE1D0CC5A}" dt="2018-02-06T03:29:13.908" v="238" actId="1076"/>
        <pc:sldMkLst>
          <pc:docMk/>
          <pc:sldMk cId="402419342" sldId="294"/>
        </pc:sldMkLst>
        <pc:spChg chg="add mod ord">
          <ac:chgData name="Shimail Gillani" userId="6249fe15-c6e5-4382-8452-bcdbac0a2ff8" providerId="ADAL" clId="{90760DBC-CA94-4A58-857B-2E9EE1D0CC5A}" dt="2018-02-06T03:28:44.370" v="235" actId="167"/>
          <ac:spMkLst>
            <pc:docMk/>
            <pc:sldMk cId="402419342" sldId="294"/>
            <ac:spMk id="2" creationId="{9BB16481-9252-4846-BD5E-7424BEDEC106}"/>
          </ac:spMkLst>
        </pc:spChg>
        <pc:spChg chg="add del">
          <ac:chgData name="Shimail Gillani" userId="6249fe15-c6e5-4382-8452-bcdbac0a2ff8" providerId="ADAL" clId="{90760DBC-CA94-4A58-857B-2E9EE1D0CC5A}" dt="2018-02-06T03:26:01.156" v="22" actId="1076"/>
          <ac:spMkLst>
            <pc:docMk/>
            <pc:sldMk cId="402419342" sldId="294"/>
            <ac:spMk id="4" creationId="{F6A7250B-42F2-4FC9-B1BD-372BCBE3FEAD}"/>
          </ac:spMkLst>
        </pc:spChg>
        <pc:spChg chg="add del">
          <ac:chgData name="Shimail Gillani" userId="6249fe15-c6e5-4382-8452-bcdbac0a2ff8" providerId="ADAL" clId="{90760DBC-CA94-4A58-857B-2E9EE1D0CC5A}" dt="2018-02-06T03:26:14.782" v="24" actId="1076"/>
          <ac:spMkLst>
            <pc:docMk/>
            <pc:sldMk cId="402419342" sldId="294"/>
            <ac:spMk id="5" creationId="{E61F89E2-60BA-48A5-831A-C1DF17C90117}"/>
          </ac:spMkLst>
        </pc:spChg>
        <pc:spChg chg="add del">
          <ac:chgData name="Shimail Gillani" userId="6249fe15-c6e5-4382-8452-bcdbac0a2ff8" providerId="ADAL" clId="{90760DBC-CA94-4A58-857B-2E9EE1D0CC5A}" dt="2018-02-06T03:26:57.030" v="44" actId="1076"/>
          <ac:spMkLst>
            <pc:docMk/>
            <pc:sldMk cId="402419342" sldId="294"/>
            <ac:spMk id="6" creationId="{197ADA3E-7B5B-410E-99DB-1EB15022C741}"/>
          </ac:spMkLst>
        </pc:spChg>
        <pc:spChg chg="add mod">
          <ac:chgData name="Shimail Gillani" userId="6249fe15-c6e5-4382-8452-bcdbac0a2ff8" providerId="ADAL" clId="{90760DBC-CA94-4A58-857B-2E9EE1D0CC5A}" dt="2018-02-06T03:27:02.951" v="46" actId="1076"/>
          <ac:spMkLst>
            <pc:docMk/>
            <pc:sldMk cId="402419342" sldId="294"/>
            <ac:spMk id="8" creationId="{2CB5090F-F4A9-402D-BE13-5672F21F308F}"/>
          </ac:spMkLst>
        </pc:spChg>
        <pc:spChg chg="add mod">
          <ac:chgData name="Shimail Gillani" userId="6249fe15-c6e5-4382-8452-bcdbac0a2ff8" providerId="ADAL" clId="{90760DBC-CA94-4A58-857B-2E9EE1D0CC5A}" dt="2018-02-06T03:27:10.939" v="61" actId="20577"/>
          <ac:spMkLst>
            <pc:docMk/>
            <pc:sldMk cId="402419342" sldId="294"/>
            <ac:spMk id="9" creationId="{C14A9259-80B5-4EDA-9243-D693E08EBE38}"/>
          </ac:spMkLst>
        </pc:spChg>
        <pc:spChg chg="add mod">
          <ac:chgData name="Shimail Gillani" userId="6249fe15-c6e5-4382-8452-bcdbac0a2ff8" providerId="ADAL" clId="{90760DBC-CA94-4A58-857B-2E9EE1D0CC5A}" dt="2018-02-06T03:27:41.007" v="213" actId="1036"/>
          <ac:spMkLst>
            <pc:docMk/>
            <pc:sldMk cId="402419342" sldId="294"/>
            <ac:spMk id="11" creationId="{23B94746-429A-4DDB-A200-AF77EE71E7B0}"/>
          </ac:spMkLst>
        </pc:spChg>
        <pc:spChg chg="add mod">
          <ac:chgData name="Shimail Gillani" userId="6249fe15-c6e5-4382-8452-bcdbac0a2ff8" providerId="ADAL" clId="{90760DBC-CA94-4A58-857B-2E9EE1D0CC5A}" dt="2018-02-06T03:27:41.007" v="213" actId="1036"/>
          <ac:spMkLst>
            <pc:docMk/>
            <pc:sldMk cId="402419342" sldId="294"/>
            <ac:spMk id="12" creationId="{3B5018DF-FC53-4C72-A0EB-A7247D1B5E67}"/>
          </ac:spMkLst>
        </pc:spChg>
        <pc:spChg chg="add del">
          <ac:chgData name="Shimail Gillani" userId="6249fe15-c6e5-4382-8452-bcdbac0a2ff8" providerId="ADAL" clId="{90760DBC-CA94-4A58-857B-2E9EE1D0CC5A}" dt="2018-02-06T03:27:49.397" v="215" actId="1076"/>
          <ac:spMkLst>
            <pc:docMk/>
            <pc:sldMk cId="402419342" sldId="294"/>
            <ac:spMk id="14" creationId="{17D2BEED-A099-4E49-8DA4-3C48D55AE2F7}"/>
          </ac:spMkLst>
        </pc:spChg>
        <pc:spChg chg="add del">
          <ac:chgData name="Shimail Gillani" userId="6249fe15-c6e5-4382-8452-bcdbac0a2ff8" providerId="ADAL" clId="{90760DBC-CA94-4A58-857B-2E9EE1D0CC5A}" dt="2018-02-06T03:27:49.397" v="215" actId="1076"/>
          <ac:spMkLst>
            <pc:docMk/>
            <pc:sldMk cId="402419342" sldId="294"/>
            <ac:spMk id="15" creationId="{4F121075-B5D3-4B75-83EF-4B32D829207D}"/>
          </ac:spMkLst>
        </pc:spChg>
        <pc:spChg chg="add mod">
          <ac:chgData name="Shimail Gillani" userId="6249fe15-c6e5-4382-8452-bcdbac0a2ff8" providerId="ADAL" clId="{90760DBC-CA94-4A58-857B-2E9EE1D0CC5A}" dt="2018-02-06T03:27:53.136" v="217" actId="1076"/>
          <ac:spMkLst>
            <pc:docMk/>
            <pc:sldMk cId="402419342" sldId="294"/>
            <ac:spMk id="17" creationId="{02907AB6-DD88-4152-A3A1-EA5271505721}"/>
          </ac:spMkLst>
        </pc:spChg>
        <pc:spChg chg="add mod">
          <ac:chgData name="Shimail Gillani" userId="6249fe15-c6e5-4382-8452-bcdbac0a2ff8" providerId="ADAL" clId="{90760DBC-CA94-4A58-857B-2E9EE1D0CC5A}" dt="2018-02-06T03:27:56.582" v="222" actId="20577"/>
          <ac:spMkLst>
            <pc:docMk/>
            <pc:sldMk cId="402419342" sldId="294"/>
            <ac:spMk id="18" creationId="{7C34F087-AC9A-4B6D-A85B-D12A892098FA}"/>
          </ac:spMkLst>
        </pc:spChg>
        <pc:spChg chg="add del mod">
          <ac:chgData name="Shimail Gillani" userId="6249fe15-c6e5-4382-8452-bcdbac0a2ff8" providerId="ADAL" clId="{90760DBC-CA94-4A58-857B-2E9EE1D0CC5A}" dt="2018-02-06T03:28:18.226" v="233" actId="478"/>
          <ac:spMkLst>
            <pc:docMk/>
            <pc:sldMk cId="402419342" sldId="294"/>
            <ac:spMk id="20" creationId="{8E71B549-50E3-4877-8DFF-72E03C8F93D9}"/>
          </ac:spMkLst>
        </pc:spChg>
        <pc:spChg chg="add mod">
          <ac:chgData name="Shimail Gillani" userId="6249fe15-c6e5-4382-8452-bcdbac0a2ff8" providerId="ADAL" clId="{90760DBC-CA94-4A58-857B-2E9EE1D0CC5A}" dt="2018-02-06T03:28:03.347" v="225" actId="1076"/>
          <ac:spMkLst>
            <pc:docMk/>
            <pc:sldMk cId="402419342" sldId="294"/>
            <ac:spMk id="21" creationId="{0124B060-ACC1-46A9-A0E8-3DB6EDF8FD45}"/>
          </ac:spMkLst>
        </pc:spChg>
        <pc:spChg chg="add mod">
          <ac:chgData name="Shimail Gillani" userId="6249fe15-c6e5-4382-8452-bcdbac0a2ff8" providerId="ADAL" clId="{90760DBC-CA94-4A58-857B-2E9EE1D0CC5A}" dt="2018-02-06T03:28:10.958" v="232" actId="20577"/>
          <ac:spMkLst>
            <pc:docMk/>
            <pc:sldMk cId="402419342" sldId="294"/>
            <ac:spMk id="22" creationId="{A9AA1F44-594C-42A9-9CA4-0C8DEB596CCD}"/>
          </ac:spMkLst>
        </pc:spChg>
        <pc:spChg chg="add del">
          <ac:chgData name="Shimail Gillani" userId="6249fe15-c6e5-4382-8452-bcdbac0a2ff8" providerId="ADAL" clId="{90760DBC-CA94-4A58-857B-2E9EE1D0CC5A}" dt="2018-02-06T03:28:08.980" v="227" actId="1076"/>
          <ac:spMkLst>
            <pc:docMk/>
            <pc:sldMk cId="402419342" sldId="294"/>
            <ac:spMk id="24" creationId="{CD0F1DC2-48B1-427A-BC51-3630D46B6D84}"/>
          </ac:spMkLst>
        </pc:spChg>
        <pc:spChg chg="add del">
          <ac:chgData name="Shimail Gillani" userId="6249fe15-c6e5-4382-8452-bcdbac0a2ff8" providerId="ADAL" clId="{90760DBC-CA94-4A58-857B-2E9EE1D0CC5A}" dt="2018-02-06T03:28:08.980" v="227" actId="1076"/>
          <ac:spMkLst>
            <pc:docMk/>
            <pc:sldMk cId="402419342" sldId="294"/>
            <ac:spMk id="25" creationId="{0D9F4E7E-0291-4A9C-A357-6283E4187C3B}"/>
          </ac:spMkLst>
        </pc:spChg>
        <pc:spChg chg="add mod ord">
          <ac:chgData name="Shimail Gillani" userId="6249fe15-c6e5-4382-8452-bcdbac0a2ff8" providerId="ADAL" clId="{90760DBC-CA94-4A58-857B-2E9EE1D0CC5A}" dt="2018-02-06T03:29:13.908" v="238" actId="1076"/>
          <ac:spMkLst>
            <pc:docMk/>
            <pc:sldMk cId="402419342" sldId="294"/>
            <ac:spMk id="27" creationId="{D776B017-8375-4E4D-A4AD-D23A9AF924CE}"/>
          </ac:spMkLst>
        </pc:spChg>
        <pc:picChg chg="del">
          <ac:chgData name="Shimail Gillani" userId="6249fe15-c6e5-4382-8452-bcdbac0a2ff8" providerId="ADAL" clId="{90760DBC-CA94-4A58-857B-2E9EE1D0CC5A}" dt="2018-02-06T03:25:38.398" v="20" actId="478"/>
          <ac:picMkLst>
            <pc:docMk/>
            <pc:sldMk cId="402419342" sldId="294"/>
            <ac:picMk id="3" creationId="{1E39AE6F-35AA-4196-969F-B3008369D6CC}"/>
          </ac:picMkLst>
        </pc:picChg>
        <pc:picChg chg="add del">
          <ac:chgData name="Shimail Gillani" userId="6249fe15-c6e5-4382-8452-bcdbac0a2ff8" providerId="ADAL" clId="{90760DBC-CA94-4A58-857B-2E9EE1D0CC5A}" dt="2018-02-06T03:26:57.030" v="44" actId="1076"/>
          <ac:picMkLst>
            <pc:docMk/>
            <pc:sldMk cId="402419342" sldId="294"/>
            <ac:picMk id="7" creationId="{765D8FE2-B1CC-494B-A9D9-8EF7752B2A8B}"/>
          </ac:picMkLst>
        </pc:picChg>
        <pc:picChg chg="add mod">
          <ac:chgData name="Shimail Gillani" userId="6249fe15-c6e5-4382-8452-bcdbac0a2ff8" providerId="ADAL" clId="{90760DBC-CA94-4A58-857B-2E9EE1D0CC5A}" dt="2018-02-06T03:27:02.951" v="46" actId="1076"/>
          <ac:picMkLst>
            <pc:docMk/>
            <pc:sldMk cId="402419342" sldId="294"/>
            <ac:picMk id="10" creationId="{029A847B-EF56-483B-8FDF-EAE7B515F628}"/>
          </ac:picMkLst>
        </pc:picChg>
        <pc:picChg chg="add mod">
          <ac:chgData name="Shimail Gillani" userId="6249fe15-c6e5-4382-8452-bcdbac0a2ff8" providerId="ADAL" clId="{90760DBC-CA94-4A58-857B-2E9EE1D0CC5A}" dt="2018-02-06T03:27:41.007" v="213" actId="1036"/>
          <ac:picMkLst>
            <pc:docMk/>
            <pc:sldMk cId="402419342" sldId="294"/>
            <ac:picMk id="13" creationId="{0AB15BF2-1D38-4C24-922A-5FD6E0F71F69}"/>
          </ac:picMkLst>
        </pc:picChg>
        <pc:picChg chg="add del">
          <ac:chgData name="Shimail Gillani" userId="6249fe15-c6e5-4382-8452-bcdbac0a2ff8" providerId="ADAL" clId="{90760DBC-CA94-4A58-857B-2E9EE1D0CC5A}" dt="2018-02-06T03:27:49.397" v="215" actId="1076"/>
          <ac:picMkLst>
            <pc:docMk/>
            <pc:sldMk cId="402419342" sldId="294"/>
            <ac:picMk id="16" creationId="{BBF6BEF5-E4DB-46A1-A231-2A7789F9334E}"/>
          </ac:picMkLst>
        </pc:picChg>
        <pc:picChg chg="add mod">
          <ac:chgData name="Shimail Gillani" userId="6249fe15-c6e5-4382-8452-bcdbac0a2ff8" providerId="ADAL" clId="{90760DBC-CA94-4A58-857B-2E9EE1D0CC5A}" dt="2018-02-06T03:27:53.136" v="217" actId="1076"/>
          <ac:picMkLst>
            <pc:docMk/>
            <pc:sldMk cId="402419342" sldId="294"/>
            <ac:picMk id="19" creationId="{34A5CBE8-48B3-4B82-AAB2-0A5AA4F708E6}"/>
          </ac:picMkLst>
        </pc:picChg>
        <pc:picChg chg="add mod">
          <ac:chgData name="Shimail Gillani" userId="6249fe15-c6e5-4382-8452-bcdbac0a2ff8" providerId="ADAL" clId="{90760DBC-CA94-4A58-857B-2E9EE1D0CC5A}" dt="2018-02-06T03:28:03.347" v="225" actId="1076"/>
          <ac:picMkLst>
            <pc:docMk/>
            <pc:sldMk cId="402419342" sldId="294"/>
            <ac:picMk id="23" creationId="{46E3D8F9-16D9-442A-8822-CA6ACA93B808}"/>
          </ac:picMkLst>
        </pc:picChg>
        <pc:picChg chg="add del">
          <ac:chgData name="Shimail Gillani" userId="6249fe15-c6e5-4382-8452-bcdbac0a2ff8" providerId="ADAL" clId="{90760DBC-CA94-4A58-857B-2E9EE1D0CC5A}" dt="2018-02-06T03:28:08.980" v="227" actId="1076"/>
          <ac:picMkLst>
            <pc:docMk/>
            <pc:sldMk cId="402419342" sldId="294"/>
            <ac:picMk id="26" creationId="{1FC82A90-090B-466F-8A18-A2953679157F}"/>
          </ac:picMkLst>
        </pc:picChg>
      </pc:sldChg>
      <pc:sldChg chg="addSp delSp modSp">
        <pc:chgData name="Shimail Gillani" userId="6249fe15-c6e5-4382-8452-bcdbac0a2ff8" providerId="ADAL" clId="{90760DBC-CA94-4A58-857B-2E9EE1D0CC5A}" dt="2018-02-06T03:31:48.146" v="319" actId="1076"/>
        <pc:sldMkLst>
          <pc:docMk/>
          <pc:sldMk cId="1546280890" sldId="295"/>
        </pc:sldMkLst>
        <pc:spChg chg="del">
          <ac:chgData name="Shimail Gillani" userId="6249fe15-c6e5-4382-8452-bcdbac0a2ff8" providerId="ADAL" clId="{90760DBC-CA94-4A58-857B-2E9EE1D0CC5A}" dt="2018-02-06T03:30:10.313" v="258" actId="478"/>
          <ac:spMkLst>
            <pc:docMk/>
            <pc:sldMk cId="1546280890" sldId="295"/>
            <ac:spMk id="2" creationId="{9BB16481-9252-4846-BD5E-7424BEDEC106}"/>
          </ac:spMkLst>
        </pc:spChg>
        <pc:spChg chg="del">
          <ac:chgData name="Shimail Gillani" userId="6249fe15-c6e5-4382-8452-bcdbac0a2ff8" providerId="ADAL" clId="{90760DBC-CA94-4A58-857B-2E9EE1D0CC5A}" dt="2018-02-06T03:30:29.979" v="264" actId="478"/>
          <ac:spMkLst>
            <pc:docMk/>
            <pc:sldMk cId="1546280890" sldId="295"/>
            <ac:spMk id="8" creationId="{2CB5090F-F4A9-402D-BE13-5672F21F308F}"/>
          </ac:spMkLst>
        </pc:spChg>
        <pc:spChg chg="del mod">
          <ac:chgData name="Shimail Gillani" userId="6249fe15-c6e5-4382-8452-bcdbac0a2ff8" providerId="ADAL" clId="{90760DBC-CA94-4A58-857B-2E9EE1D0CC5A}" dt="2018-02-06T03:30:21.898" v="262" actId="478"/>
          <ac:spMkLst>
            <pc:docMk/>
            <pc:sldMk cId="1546280890" sldId="295"/>
            <ac:spMk id="9" creationId="{C14A9259-80B5-4EDA-9243-D693E08EBE38}"/>
          </ac:spMkLst>
        </pc:spChg>
        <pc:spChg chg="del">
          <ac:chgData name="Shimail Gillani" userId="6249fe15-c6e5-4382-8452-bcdbac0a2ff8" providerId="ADAL" clId="{90760DBC-CA94-4A58-857B-2E9EE1D0CC5A}" dt="2018-02-06T03:30:21.898" v="262" actId="478"/>
          <ac:spMkLst>
            <pc:docMk/>
            <pc:sldMk cId="1546280890" sldId="295"/>
            <ac:spMk id="11" creationId="{23B94746-429A-4DDB-A200-AF77EE71E7B0}"/>
          </ac:spMkLst>
        </pc:spChg>
        <pc:spChg chg="del">
          <ac:chgData name="Shimail Gillani" userId="6249fe15-c6e5-4382-8452-bcdbac0a2ff8" providerId="ADAL" clId="{90760DBC-CA94-4A58-857B-2E9EE1D0CC5A}" dt="2018-02-06T03:30:21.898" v="262" actId="478"/>
          <ac:spMkLst>
            <pc:docMk/>
            <pc:sldMk cId="1546280890" sldId="295"/>
            <ac:spMk id="12" creationId="{3B5018DF-FC53-4C72-A0EB-A7247D1B5E67}"/>
          </ac:spMkLst>
        </pc:spChg>
        <pc:spChg chg="del mod">
          <ac:chgData name="Shimail Gillani" userId="6249fe15-c6e5-4382-8452-bcdbac0a2ff8" providerId="ADAL" clId="{90760DBC-CA94-4A58-857B-2E9EE1D0CC5A}" dt="2018-02-06T03:30:29.979" v="264" actId="478"/>
          <ac:spMkLst>
            <pc:docMk/>
            <pc:sldMk cId="1546280890" sldId="295"/>
            <ac:spMk id="17" creationId="{02907AB6-DD88-4152-A3A1-EA5271505721}"/>
          </ac:spMkLst>
        </pc:spChg>
        <pc:spChg chg="del">
          <ac:chgData name="Shimail Gillani" userId="6249fe15-c6e5-4382-8452-bcdbac0a2ff8" providerId="ADAL" clId="{90760DBC-CA94-4A58-857B-2E9EE1D0CC5A}" dt="2018-02-06T03:30:21.898" v="262" actId="478"/>
          <ac:spMkLst>
            <pc:docMk/>
            <pc:sldMk cId="1546280890" sldId="295"/>
            <ac:spMk id="18" creationId="{7C34F087-AC9A-4B6D-A85B-D12A892098FA}"/>
          </ac:spMkLst>
        </pc:spChg>
        <pc:spChg chg="del mod">
          <ac:chgData name="Shimail Gillani" userId="6249fe15-c6e5-4382-8452-bcdbac0a2ff8" providerId="ADAL" clId="{90760DBC-CA94-4A58-857B-2E9EE1D0CC5A}" dt="2018-02-06T03:30:29.979" v="264" actId="478"/>
          <ac:spMkLst>
            <pc:docMk/>
            <pc:sldMk cId="1546280890" sldId="295"/>
            <ac:spMk id="21" creationId="{0124B060-ACC1-46A9-A0E8-3DB6EDF8FD45}"/>
          </ac:spMkLst>
        </pc:spChg>
        <pc:spChg chg="del">
          <ac:chgData name="Shimail Gillani" userId="6249fe15-c6e5-4382-8452-bcdbac0a2ff8" providerId="ADAL" clId="{90760DBC-CA94-4A58-857B-2E9EE1D0CC5A}" dt="2018-02-06T03:30:21.898" v="262" actId="478"/>
          <ac:spMkLst>
            <pc:docMk/>
            <pc:sldMk cId="1546280890" sldId="295"/>
            <ac:spMk id="22" creationId="{A9AA1F44-594C-42A9-9CA4-0C8DEB596CCD}"/>
          </ac:spMkLst>
        </pc:spChg>
        <pc:spChg chg="del mod">
          <ac:chgData name="Shimail Gillani" userId="6249fe15-c6e5-4382-8452-bcdbac0a2ff8" providerId="ADAL" clId="{90760DBC-CA94-4A58-857B-2E9EE1D0CC5A}" dt="2018-02-06T03:30:11.568" v="260" actId="478"/>
          <ac:spMkLst>
            <pc:docMk/>
            <pc:sldMk cId="1546280890" sldId="295"/>
            <ac:spMk id="27" creationId="{D776B017-8375-4E4D-A4AD-D23A9AF924CE}"/>
          </ac:spMkLst>
        </pc:spChg>
        <pc:spChg chg="mod">
          <ac:chgData name="Shimail Gillani" userId="6249fe15-c6e5-4382-8452-bcdbac0a2ff8" providerId="ADAL" clId="{90760DBC-CA94-4A58-857B-2E9EE1D0CC5A}" dt="2018-02-06T03:30:54.269" v="311" actId="20577"/>
          <ac:spMkLst>
            <pc:docMk/>
            <pc:sldMk cId="1546280890" sldId="295"/>
            <ac:spMk id="39" creationId="{E5C6C679-AC58-4948-9F02-D10CBC7A4562}"/>
          </ac:spMkLst>
        </pc:spChg>
        <pc:picChg chg="add mod">
          <ac:chgData name="Shimail Gillani" userId="6249fe15-c6e5-4382-8452-bcdbac0a2ff8" providerId="ADAL" clId="{90760DBC-CA94-4A58-857B-2E9EE1D0CC5A}" dt="2018-02-06T03:31:48.146" v="319" actId="1076"/>
          <ac:picMkLst>
            <pc:docMk/>
            <pc:sldMk cId="1546280890" sldId="295"/>
            <ac:picMk id="4" creationId="{2CFD6A75-3A15-4EC0-AD0D-18602B80B9E5}"/>
          </ac:picMkLst>
        </pc:picChg>
        <pc:picChg chg="del mod">
          <ac:chgData name="Shimail Gillani" userId="6249fe15-c6e5-4382-8452-bcdbac0a2ff8" providerId="ADAL" clId="{90760DBC-CA94-4A58-857B-2E9EE1D0CC5A}" dt="2018-02-06T03:30:21.898" v="262" actId="478"/>
          <ac:picMkLst>
            <pc:docMk/>
            <pc:sldMk cId="1546280890" sldId="295"/>
            <ac:picMk id="10" creationId="{029A847B-EF56-483B-8FDF-EAE7B515F628}"/>
          </ac:picMkLst>
        </pc:picChg>
        <pc:picChg chg="del">
          <ac:chgData name="Shimail Gillani" userId="6249fe15-c6e5-4382-8452-bcdbac0a2ff8" providerId="ADAL" clId="{90760DBC-CA94-4A58-857B-2E9EE1D0CC5A}" dt="2018-02-06T03:30:32.309" v="265" actId="478"/>
          <ac:picMkLst>
            <pc:docMk/>
            <pc:sldMk cId="1546280890" sldId="295"/>
            <ac:picMk id="13" creationId="{0AB15BF2-1D38-4C24-922A-5FD6E0F71F69}"/>
          </ac:picMkLst>
        </pc:picChg>
        <pc:picChg chg="del mod">
          <ac:chgData name="Shimail Gillani" userId="6249fe15-c6e5-4382-8452-bcdbac0a2ff8" providerId="ADAL" clId="{90760DBC-CA94-4A58-857B-2E9EE1D0CC5A}" dt="2018-02-06T03:30:21.898" v="262" actId="478"/>
          <ac:picMkLst>
            <pc:docMk/>
            <pc:sldMk cId="1546280890" sldId="295"/>
            <ac:picMk id="19" creationId="{34A5CBE8-48B3-4B82-AAB2-0A5AA4F708E6}"/>
          </ac:picMkLst>
        </pc:picChg>
        <pc:picChg chg="del">
          <ac:chgData name="Shimail Gillani" userId="6249fe15-c6e5-4382-8452-bcdbac0a2ff8" providerId="ADAL" clId="{90760DBC-CA94-4A58-857B-2E9EE1D0CC5A}" dt="2018-02-06T03:30:21.898" v="262" actId="478"/>
          <ac:picMkLst>
            <pc:docMk/>
            <pc:sldMk cId="1546280890" sldId="295"/>
            <ac:picMk id="23" creationId="{46E3D8F9-16D9-442A-8822-CA6ACA93B808}"/>
          </ac:picMkLst>
        </pc:picChg>
      </pc:sldChg>
      <pc:sldMasterChg chg="addSldLayout delSldLayout">
        <pc:chgData name="Shimail Gillani" userId="6249fe15-c6e5-4382-8452-bcdbac0a2ff8" providerId="ADAL" clId="{90760DBC-CA94-4A58-857B-2E9EE1D0CC5A}" dt="2018-02-06T03:29:56.946" v="257" actId="2696"/>
        <pc:sldMasterMkLst>
          <pc:docMk/>
          <pc:sldMasterMk cId="4161637210" sldId="2147483853"/>
        </pc:sldMasterMkLst>
        <pc:sldLayoutChg chg="add del">
          <pc:chgData name="Shimail Gillani" userId="6249fe15-c6e5-4382-8452-bcdbac0a2ff8" providerId="ADAL" clId="{90760DBC-CA94-4A58-857B-2E9EE1D0CC5A}" dt="2018-02-06T03:29:56.946" v="257" actId="2696"/>
          <pc:sldLayoutMkLst>
            <pc:docMk/>
            <pc:sldMasterMk cId="4161637210" sldId="2147483853"/>
            <pc:sldLayoutMk cId="793378943" sldId="2147483877"/>
          </pc:sldLayoutMkLst>
        </pc:sldLayoutChg>
      </pc:sldMasterChg>
    </pc:docChg>
  </pc:docChgLst>
  <pc:docChgLst>
    <pc:chgData name="Shimail Gillani" userId="6249fe15-c6e5-4382-8452-bcdbac0a2ff8" providerId="ADAL" clId="{9F46D362-9465-4DF0-BD30-7989DF505E64}"/>
    <pc:docChg chg="custSel delSld modSld">
      <pc:chgData name="Shimail Gillani" userId="6249fe15-c6e5-4382-8452-bcdbac0a2ff8" providerId="ADAL" clId="{9F46D362-9465-4DF0-BD30-7989DF505E64}" dt="2018-02-06T03:21:46.003" v="67" actId="2696"/>
      <pc:docMkLst>
        <pc:docMk/>
      </pc:docMkLst>
      <pc:sldChg chg="delSp modSp delAnim">
        <pc:chgData name="Shimail Gillani" userId="6249fe15-c6e5-4382-8452-bcdbac0a2ff8" providerId="ADAL" clId="{9F46D362-9465-4DF0-BD30-7989DF505E64}" dt="2018-02-06T03:21:26.262" v="66" actId="6549"/>
        <pc:sldMkLst>
          <pc:docMk/>
          <pc:sldMk cId="262720886" sldId="257"/>
        </pc:sldMkLst>
        <pc:spChg chg="del">
          <ac:chgData name="Shimail Gillani" userId="6249fe15-c6e5-4382-8452-bcdbac0a2ff8" providerId="ADAL" clId="{9F46D362-9465-4DF0-BD30-7989DF505E64}" dt="2018-02-06T03:21:12.635" v="44" actId="478"/>
          <ac:spMkLst>
            <pc:docMk/>
            <pc:sldMk cId="262720886" sldId="257"/>
            <ac:spMk id="2" creationId="{6E0F4B45-5FAD-457E-A351-F29563FDEAE5}"/>
          </ac:spMkLst>
        </pc:spChg>
        <pc:spChg chg="del">
          <ac:chgData name="Shimail Gillani" userId="6249fe15-c6e5-4382-8452-bcdbac0a2ff8" providerId="ADAL" clId="{9F46D362-9465-4DF0-BD30-7989DF505E64}" dt="2018-02-06T03:21:07.336" v="43" actId="478"/>
          <ac:spMkLst>
            <pc:docMk/>
            <pc:sldMk cId="262720886" sldId="257"/>
            <ac:spMk id="6" creationId="{7719B85F-89AC-4391-932E-265EB67E153C}"/>
          </ac:spMkLst>
        </pc:spChg>
        <pc:spChg chg="del">
          <ac:chgData name="Shimail Gillani" userId="6249fe15-c6e5-4382-8452-bcdbac0a2ff8" providerId="ADAL" clId="{9F46D362-9465-4DF0-BD30-7989DF505E64}" dt="2018-02-06T03:21:07.336" v="43" actId="478"/>
          <ac:spMkLst>
            <pc:docMk/>
            <pc:sldMk cId="262720886" sldId="257"/>
            <ac:spMk id="7" creationId="{CB5B5F02-6897-4688-8680-AAAFEBCA9DE2}"/>
          </ac:spMkLst>
        </pc:spChg>
        <pc:spChg chg="del">
          <ac:chgData name="Shimail Gillani" userId="6249fe15-c6e5-4382-8452-bcdbac0a2ff8" providerId="ADAL" clId="{9F46D362-9465-4DF0-BD30-7989DF505E64}" dt="2018-02-06T03:21:07.336" v="43" actId="478"/>
          <ac:spMkLst>
            <pc:docMk/>
            <pc:sldMk cId="262720886" sldId="257"/>
            <ac:spMk id="24" creationId="{C7007828-1F60-4590-AF8D-1EA7ABB85657}"/>
          </ac:spMkLst>
        </pc:spChg>
        <pc:spChg chg="del">
          <ac:chgData name="Shimail Gillani" userId="6249fe15-c6e5-4382-8452-bcdbac0a2ff8" providerId="ADAL" clId="{9F46D362-9465-4DF0-BD30-7989DF505E64}" dt="2018-02-06T03:21:07.336" v="43" actId="478"/>
          <ac:spMkLst>
            <pc:docMk/>
            <pc:sldMk cId="262720886" sldId="257"/>
            <ac:spMk id="29" creationId="{78AB2961-C345-481D-85C9-F44CB2FFD49F}"/>
          </ac:spMkLst>
        </pc:spChg>
        <pc:spChg chg="del">
          <ac:chgData name="Shimail Gillani" userId="6249fe15-c6e5-4382-8452-bcdbac0a2ff8" providerId="ADAL" clId="{9F46D362-9465-4DF0-BD30-7989DF505E64}" dt="2018-02-06T03:21:07.336" v="43" actId="478"/>
          <ac:spMkLst>
            <pc:docMk/>
            <pc:sldMk cId="262720886" sldId="257"/>
            <ac:spMk id="32" creationId="{EBD9246A-5EFF-45CB-B380-AE5D243CDBDD}"/>
          </ac:spMkLst>
        </pc:spChg>
        <pc:spChg chg="del">
          <ac:chgData name="Shimail Gillani" userId="6249fe15-c6e5-4382-8452-bcdbac0a2ff8" providerId="ADAL" clId="{9F46D362-9465-4DF0-BD30-7989DF505E64}" dt="2018-02-06T03:21:07.336" v="43" actId="478"/>
          <ac:spMkLst>
            <pc:docMk/>
            <pc:sldMk cId="262720886" sldId="257"/>
            <ac:spMk id="38" creationId="{E0D2B215-2DB8-4396-88D6-1488A58FCE4B}"/>
          </ac:spMkLst>
        </pc:spChg>
        <pc:spChg chg="mod">
          <ac:chgData name="Shimail Gillani" userId="6249fe15-c6e5-4382-8452-bcdbac0a2ff8" providerId="ADAL" clId="{9F46D362-9465-4DF0-BD30-7989DF505E64}" dt="2018-02-06T03:21:26.262" v="66" actId="6549"/>
          <ac:spMkLst>
            <pc:docMk/>
            <pc:sldMk cId="262720886" sldId="257"/>
            <ac:spMk id="39" creationId="{E5C6C679-AC58-4948-9F02-D10CBC7A4562}"/>
          </ac:spMkLst>
        </pc:spChg>
        <pc:spChg chg="del">
          <ac:chgData name="Shimail Gillani" userId="6249fe15-c6e5-4382-8452-bcdbac0a2ff8" providerId="ADAL" clId="{9F46D362-9465-4DF0-BD30-7989DF505E64}" dt="2018-02-06T03:21:07.336" v="43" actId="478"/>
          <ac:spMkLst>
            <pc:docMk/>
            <pc:sldMk cId="262720886" sldId="257"/>
            <ac:spMk id="45" creationId="{59A12F82-3AE1-49A1-B1DA-7CB04D11AD98}"/>
          </ac:spMkLst>
        </pc:spChg>
        <pc:picChg chg="del">
          <ac:chgData name="Shimail Gillani" userId="6249fe15-c6e5-4382-8452-bcdbac0a2ff8" providerId="ADAL" clId="{9F46D362-9465-4DF0-BD30-7989DF505E64}" dt="2018-02-06T03:21:14.427" v="45" actId="478"/>
          <ac:picMkLst>
            <pc:docMk/>
            <pc:sldMk cId="262720886" sldId="257"/>
            <ac:picMk id="37" creationId="{CDA8D3D3-00DE-46C1-B804-3B8AFC37607E}"/>
          </ac:picMkLst>
        </pc:picChg>
        <pc:picChg chg="del">
          <ac:chgData name="Shimail Gillani" userId="6249fe15-c6e5-4382-8452-bcdbac0a2ff8" providerId="ADAL" clId="{9F46D362-9465-4DF0-BD30-7989DF505E64}" dt="2018-02-06T03:21:12.635" v="44" actId="478"/>
          <ac:picMkLst>
            <pc:docMk/>
            <pc:sldMk cId="262720886" sldId="257"/>
            <ac:picMk id="40" creationId="{165B8F90-6422-42B2-B5A6-396AF789F454}"/>
          </ac:picMkLst>
        </pc:picChg>
        <pc:picChg chg="del">
          <ac:chgData name="Shimail Gillani" userId="6249fe15-c6e5-4382-8452-bcdbac0a2ff8" providerId="ADAL" clId="{9F46D362-9465-4DF0-BD30-7989DF505E64}" dt="2018-02-06T03:21:07.336" v="43" actId="478"/>
          <ac:picMkLst>
            <pc:docMk/>
            <pc:sldMk cId="262720886" sldId="257"/>
            <ac:picMk id="41" creationId="{779924C2-0D61-4171-887E-3C5C2910F4EC}"/>
          </ac:picMkLst>
        </pc:picChg>
        <pc:picChg chg="del">
          <ac:chgData name="Shimail Gillani" userId="6249fe15-c6e5-4382-8452-bcdbac0a2ff8" providerId="ADAL" clId="{9F46D362-9465-4DF0-BD30-7989DF505E64}" dt="2018-02-06T03:21:12.635" v="44" actId="478"/>
          <ac:picMkLst>
            <pc:docMk/>
            <pc:sldMk cId="262720886" sldId="257"/>
            <ac:picMk id="42" creationId="{26F41006-86F4-4E5B-B677-8681E9C8C79A}"/>
          </ac:picMkLst>
        </pc:picChg>
        <pc:picChg chg="del">
          <ac:chgData name="Shimail Gillani" userId="6249fe15-c6e5-4382-8452-bcdbac0a2ff8" providerId="ADAL" clId="{9F46D362-9465-4DF0-BD30-7989DF505E64}" dt="2018-02-06T03:21:12.635" v="44" actId="478"/>
          <ac:picMkLst>
            <pc:docMk/>
            <pc:sldMk cId="262720886" sldId="257"/>
            <ac:picMk id="44" creationId="{A6391D2A-01EC-4832-9B17-E11BCB4166BC}"/>
          </ac:picMkLst>
        </pc:picChg>
      </pc:sldChg>
      <pc:sldChg chg="del">
        <pc:chgData name="Shimail Gillani" userId="6249fe15-c6e5-4382-8452-bcdbac0a2ff8" providerId="ADAL" clId="{9F46D362-9465-4DF0-BD30-7989DF505E64}" dt="2018-02-06T03:21:46.003" v="67" actId="2696"/>
        <pc:sldMkLst>
          <pc:docMk/>
          <pc:sldMk cId="3632685767" sldId="258"/>
        </pc:sldMkLst>
      </pc:sldChg>
      <pc:sldChg chg="modSp">
        <pc:chgData name="Shimail Gillani" userId="6249fe15-c6e5-4382-8452-bcdbac0a2ff8" providerId="ADAL" clId="{9F46D362-9465-4DF0-BD30-7989DF505E64}" dt="2018-02-06T03:16:01.760" v="42" actId="14100"/>
        <pc:sldMkLst>
          <pc:docMk/>
          <pc:sldMk cId="523269627" sldId="290"/>
        </pc:sldMkLst>
        <pc:spChg chg="mod">
          <ac:chgData name="Shimail Gillani" userId="6249fe15-c6e5-4382-8452-bcdbac0a2ff8" providerId="ADAL" clId="{9F46D362-9465-4DF0-BD30-7989DF505E64}" dt="2018-02-06T03:16:01.760" v="42" actId="14100"/>
          <ac:spMkLst>
            <pc:docMk/>
            <pc:sldMk cId="523269627" sldId="290"/>
            <ac:spMk id="5" creationId="{00000000-0000-0000-0000-000000000000}"/>
          </ac:spMkLst>
        </pc:spChg>
      </pc:sldChg>
    </pc:docChg>
  </pc:docChgLst>
  <pc:docChgLst>
    <pc:chgData name="Rahul Bagaria" userId="a0bd91e9-f161-4ac3-a328-32e92e9e1627" providerId="ADAL" clId="{D3199A97-0C6C-4A95-950F-3DFD4FD5FF88}"/>
  </pc:docChgLst>
  <pc:docChgLst>
    <pc:chgData name="Rahul Bagaria" userId="a0bd91e9-f161-4ac3-a328-32e92e9e1627" providerId="ADAL" clId="{961DA5C6-89C4-43F4-B455-BC27CEA2B609}"/>
  </pc:docChgLst>
  <pc:docChgLst>
    <pc:chgData name="Shimail Gillani" userId="6249fe15-c6e5-4382-8452-bcdbac0a2ff8" providerId="ADAL" clId="{DE470848-B738-407A-BA9B-D0770B418A6E}"/>
    <pc:docChg chg="undo custSel delSld modSld sldOrd delMainMaster">
      <pc:chgData name="Shimail Gillani" userId="6249fe15-c6e5-4382-8452-bcdbac0a2ff8" providerId="ADAL" clId="{DE470848-B738-407A-BA9B-D0770B418A6E}" dt="2018-02-06T04:03:01.844" v="1695" actId="20577"/>
      <pc:docMkLst>
        <pc:docMk/>
      </pc:docMkLst>
      <pc:sldChg chg="del">
        <pc:chgData name="Shimail Gillani" userId="6249fe15-c6e5-4382-8452-bcdbac0a2ff8" providerId="ADAL" clId="{DE470848-B738-407A-BA9B-D0770B418A6E}" dt="2018-02-06T03:35:56.757" v="34" actId="2696"/>
        <pc:sldMkLst>
          <pc:docMk/>
          <pc:sldMk cId="262720886" sldId="257"/>
        </pc:sldMkLst>
      </pc:sldChg>
      <pc:sldChg chg="modSp">
        <pc:chgData name="Shimail Gillani" userId="6249fe15-c6e5-4382-8452-bcdbac0a2ff8" providerId="ADAL" clId="{DE470848-B738-407A-BA9B-D0770B418A6E}" dt="2018-02-06T03:35:38.957" v="33" actId="6549"/>
        <pc:sldMkLst>
          <pc:docMk/>
          <pc:sldMk cId="523269627" sldId="290"/>
        </pc:sldMkLst>
        <pc:spChg chg="mod">
          <ac:chgData name="Shimail Gillani" userId="6249fe15-c6e5-4382-8452-bcdbac0a2ff8" providerId="ADAL" clId="{DE470848-B738-407A-BA9B-D0770B418A6E}" dt="2018-02-06T03:35:38.957" v="33" actId="6549"/>
          <ac:spMkLst>
            <pc:docMk/>
            <pc:sldMk cId="523269627" sldId="290"/>
            <ac:spMk id="5" creationId="{00000000-0000-0000-0000-000000000000}"/>
          </ac:spMkLst>
        </pc:spChg>
      </pc:sldChg>
      <pc:sldChg chg="del">
        <pc:chgData name="Shimail Gillani" userId="6249fe15-c6e5-4382-8452-bcdbac0a2ff8" providerId="ADAL" clId="{DE470848-B738-407A-BA9B-D0770B418A6E}" dt="2018-02-06T03:35:59.279" v="35" actId="2696"/>
        <pc:sldMkLst>
          <pc:docMk/>
          <pc:sldMk cId="402419342" sldId="294"/>
        </pc:sldMkLst>
      </pc:sldChg>
      <pc:sldChg chg="delSp modSp del ord">
        <pc:chgData name="Shimail Gillani" userId="6249fe15-c6e5-4382-8452-bcdbac0a2ff8" providerId="ADAL" clId="{DE470848-B738-407A-BA9B-D0770B418A6E}" dt="2018-02-06T03:42:47.885" v="125" actId="2696"/>
        <pc:sldMkLst>
          <pc:docMk/>
          <pc:sldMk cId="1546280890" sldId="295"/>
        </pc:sldMkLst>
        <pc:spChg chg="del">
          <ac:chgData name="Shimail Gillani" userId="6249fe15-c6e5-4382-8452-bcdbac0a2ff8" providerId="ADAL" clId="{DE470848-B738-407A-BA9B-D0770B418A6E}" dt="2018-02-06T03:36:12.290" v="38" actId="478"/>
          <ac:spMkLst>
            <pc:docMk/>
            <pc:sldMk cId="1546280890" sldId="295"/>
            <ac:spMk id="39" creationId="{E5C6C679-AC58-4948-9F02-D10CBC7A4562}"/>
          </ac:spMkLst>
        </pc:spChg>
        <pc:picChg chg="del mod">
          <ac:chgData name="Shimail Gillani" userId="6249fe15-c6e5-4382-8452-bcdbac0a2ff8" providerId="ADAL" clId="{DE470848-B738-407A-BA9B-D0770B418A6E}" dt="2018-02-06T03:36:02.664" v="37" actId="478"/>
          <ac:picMkLst>
            <pc:docMk/>
            <pc:sldMk cId="1546280890" sldId="295"/>
            <ac:picMk id="4" creationId="{2CFD6A75-3A15-4EC0-AD0D-18602B80B9E5}"/>
          </ac:picMkLst>
        </pc:picChg>
      </pc:sldChg>
      <pc:sldChg chg="modSp">
        <pc:chgData name="Shimail Gillani" userId="6249fe15-c6e5-4382-8452-bcdbac0a2ff8" providerId="ADAL" clId="{DE470848-B738-407A-BA9B-D0770B418A6E}" dt="2018-02-06T03:42:32.296" v="124" actId="20577"/>
        <pc:sldMkLst>
          <pc:docMk/>
          <pc:sldMk cId="2143760516" sldId="296"/>
        </pc:sldMkLst>
        <pc:spChg chg="mod">
          <ac:chgData name="Shimail Gillani" userId="6249fe15-c6e5-4382-8452-bcdbac0a2ff8" providerId="ADAL" clId="{DE470848-B738-407A-BA9B-D0770B418A6E}" dt="2018-02-06T03:42:32.296" v="124" actId="20577"/>
          <ac:spMkLst>
            <pc:docMk/>
            <pc:sldMk cId="2143760516" sldId="296"/>
            <ac:spMk id="4" creationId="{E4259E7F-5BC8-4CA8-8016-75299B38CD9C}"/>
          </ac:spMkLst>
        </pc:spChg>
      </pc:sldChg>
      <pc:sldChg chg="modSp">
        <pc:chgData name="Shimail Gillani" userId="6249fe15-c6e5-4382-8452-bcdbac0a2ff8" providerId="ADAL" clId="{DE470848-B738-407A-BA9B-D0770B418A6E}" dt="2018-02-06T03:52:24.084" v="927" actId="20577"/>
        <pc:sldMkLst>
          <pc:docMk/>
          <pc:sldMk cId="3087468273" sldId="297"/>
        </pc:sldMkLst>
        <pc:spChg chg="mod">
          <ac:chgData name="Shimail Gillani" userId="6249fe15-c6e5-4382-8452-bcdbac0a2ff8" providerId="ADAL" clId="{DE470848-B738-407A-BA9B-D0770B418A6E}" dt="2018-02-06T03:52:24.084" v="927" actId="20577"/>
          <ac:spMkLst>
            <pc:docMk/>
            <pc:sldMk cId="3087468273" sldId="297"/>
            <ac:spMk id="4" creationId="{E4259E7F-5BC8-4CA8-8016-75299B38CD9C}"/>
          </ac:spMkLst>
        </pc:spChg>
      </pc:sldChg>
      <pc:sldChg chg="modSp">
        <pc:chgData name="Shimail Gillani" userId="6249fe15-c6e5-4382-8452-bcdbac0a2ff8" providerId="ADAL" clId="{DE470848-B738-407A-BA9B-D0770B418A6E}" dt="2018-02-06T03:52:34.720" v="937" actId="20577"/>
        <pc:sldMkLst>
          <pc:docMk/>
          <pc:sldMk cId="2424934583" sldId="298"/>
        </pc:sldMkLst>
        <pc:spChg chg="mod">
          <ac:chgData name="Shimail Gillani" userId="6249fe15-c6e5-4382-8452-bcdbac0a2ff8" providerId="ADAL" clId="{DE470848-B738-407A-BA9B-D0770B418A6E}" dt="2018-02-06T03:52:34.720" v="937" actId="20577"/>
          <ac:spMkLst>
            <pc:docMk/>
            <pc:sldMk cId="2424934583" sldId="298"/>
            <ac:spMk id="4" creationId="{E4259E7F-5BC8-4CA8-8016-75299B38CD9C}"/>
          </ac:spMkLst>
        </pc:spChg>
      </pc:sldChg>
      <pc:sldChg chg="addSp delSp modSp">
        <pc:chgData name="Shimail Gillani" userId="6249fe15-c6e5-4382-8452-bcdbac0a2ff8" providerId="ADAL" clId="{DE470848-B738-407A-BA9B-D0770B418A6E}" dt="2018-02-06T03:51:58.373" v="917" actId="1037"/>
        <pc:sldMkLst>
          <pc:docMk/>
          <pc:sldMk cId="4058011235" sldId="299"/>
        </pc:sldMkLst>
        <pc:spChg chg="mod">
          <ac:chgData name="Shimail Gillani" userId="6249fe15-c6e5-4382-8452-bcdbac0a2ff8" providerId="ADAL" clId="{DE470848-B738-407A-BA9B-D0770B418A6E}" dt="2018-02-06T03:46:40.976" v="284" actId="20577"/>
          <ac:spMkLst>
            <pc:docMk/>
            <pc:sldMk cId="4058011235" sldId="299"/>
            <ac:spMk id="4" creationId="{E4259E7F-5BC8-4CA8-8016-75299B38CD9C}"/>
          </ac:spMkLst>
        </pc:spChg>
        <pc:spChg chg="del mod">
          <ac:chgData name="Shimail Gillani" userId="6249fe15-c6e5-4382-8452-bcdbac0a2ff8" providerId="ADAL" clId="{DE470848-B738-407A-BA9B-D0770B418A6E}" dt="2018-02-06T03:51:02.361" v="788" actId="478"/>
          <ac:spMkLst>
            <pc:docMk/>
            <pc:sldMk cId="4058011235" sldId="299"/>
            <ac:spMk id="5" creationId="{A69EA1B1-0BE1-4B3A-8AFA-7EE814088124}"/>
          </ac:spMkLst>
        </pc:spChg>
        <pc:spChg chg="del">
          <ac:chgData name="Shimail Gillani" userId="6249fe15-c6e5-4382-8452-bcdbac0a2ff8" providerId="ADAL" clId="{DE470848-B738-407A-BA9B-D0770B418A6E}" dt="2018-02-06T03:45:50.688" v="264" actId="478"/>
          <ac:spMkLst>
            <pc:docMk/>
            <pc:sldMk cId="4058011235" sldId="299"/>
            <ac:spMk id="6" creationId="{03859B9D-30D6-4EAE-A95F-9CA75937A696}"/>
          </ac:spMkLst>
        </pc:spChg>
        <pc:spChg chg="del mod">
          <ac:chgData name="Shimail Gillani" userId="6249fe15-c6e5-4382-8452-bcdbac0a2ff8" providerId="ADAL" clId="{DE470848-B738-407A-BA9B-D0770B418A6E}" dt="2018-02-06T03:44:08.594" v="154" actId="478"/>
          <ac:spMkLst>
            <pc:docMk/>
            <pc:sldMk cId="4058011235" sldId="299"/>
            <ac:spMk id="7" creationId="{C0F3CE53-F08B-448B-8CB0-FFECB62AEDFA}"/>
          </ac:spMkLst>
        </pc:spChg>
        <pc:spChg chg="del">
          <ac:chgData name="Shimail Gillani" userId="6249fe15-c6e5-4382-8452-bcdbac0a2ff8" providerId="ADAL" clId="{DE470848-B738-407A-BA9B-D0770B418A6E}" dt="2018-02-06T03:45:50.688" v="264" actId="478"/>
          <ac:spMkLst>
            <pc:docMk/>
            <pc:sldMk cId="4058011235" sldId="299"/>
            <ac:spMk id="8" creationId="{FCB89478-5DFF-48FD-B254-855D9AABBCA7}"/>
          </ac:spMkLst>
        </pc:spChg>
        <pc:spChg chg="del">
          <ac:chgData name="Shimail Gillani" userId="6249fe15-c6e5-4382-8452-bcdbac0a2ff8" providerId="ADAL" clId="{DE470848-B738-407A-BA9B-D0770B418A6E}" dt="2018-02-06T03:45:52.675" v="265" actId="478"/>
          <ac:spMkLst>
            <pc:docMk/>
            <pc:sldMk cId="4058011235" sldId="299"/>
            <ac:spMk id="9" creationId="{EF950194-A36D-45A1-8CD7-02467841ADFC}"/>
          </ac:spMkLst>
        </pc:spChg>
        <pc:spChg chg="del">
          <ac:chgData name="Shimail Gillani" userId="6249fe15-c6e5-4382-8452-bcdbac0a2ff8" providerId="ADAL" clId="{DE470848-B738-407A-BA9B-D0770B418A6E}" dt="2018-02-06T03:45:56.594" v="266" actId="478"/>
          <ac:spMkLst>
            <pc:docMk/>
            <pc:sldMk cId="4058011235" sldId="299"/>
            <ac:spMk id="10" creationId="{97E30700-DAFD-4926-A891-FC321D92D0BA}"/>
          </ac:spMkLst>
        </pc:spChg>
        <pc:spChg chg="add del mod">
          <ac:chgData name="Shimail Gillani" userId="6249fe15-c6e5-4382-8452-bcdbac0a2ff8" providerId="ADAL" clId="{DE470848-B738-407A-BA9B-D0770B418A6E}" dt="2018-02-06T03:51:09.058" v="792" actId="478"/>
          <ac:spMkLst>
            <pc:docMk/>
            <pc:sldMk cId="4058011235" sldId="299"/>
            <ac:spMk id="21" creationId="{B4D20F04-5856-4214-8CFC-9DBB7141774D}"/>
          </ac:spMkLst>
        </pc:spChg>
        <pc:spChg chg="add mod">
          <ac:chgData name="Shimail Gillani" userId="6249fe15-c6e5-4382-8452-bcdbac0a2ff8" providerId="ADAL" clId="{DE470848-B738-407A-BA9B-D0770B418A6E}" dt="2018-02-06T03:51:32.426" v="841" actId="1076"/>
          <ac:spMkLst>
            <pc:docMk/>
            <pc:sldMk cId="4058011235" sldId="299"/>
            <ac:spMk id="25" creationId="{0CAE8E11-E6AB-43A8-A0E2-2E16F509CBC4}"/>
          </ac:spMkLst>
        </pc:spChg>
        <pc:spChg chg="add del mod">
          <ac:chgData name="Shimail Gillani" userId="6249fe15-c6e5-4382-8452-bcdbac0a2ff8" providerId="ADAL" clId="{DE470848-B738-407A-BA9B-D0770B418A6E}" dt="2018-02-06T03:51:58.373" v="917" actId="1037"/>
          <ac:spMkLst>
            <pc:docMk/>
            <pc:sldMk cId="4058011235" sldId="299"/>
            <ac:spMk id="27" creationId="{EBFFBBFD-7518-4A4A-A26B-B458576EF304}"/>
          </ac:spMkLst>
        </pc:spChg>
        <pc:spChg chg="add mod">
          <ac:chgData name="Shimail Gillani" userId="6249fe15-c6e5-4382-8452-bcdbac0a2ff8" providerId="ADAL" clId="{DE470848-B738-407A-BA9B-D0770B418A6E}" dt="2018-02-06T03:51:47.292" v="873" actId="1076"/>
          <ac:spMkLst>
            <pc:docMk/>
            <pc:sldMk cId="4058011235" sldId="299"/>
            <ac:spMk id="29" creationId="{C9AEE951-E717-4033-8DD9-8A9AFB5237B5}"/>
          </ac:spMkLst>
        </pc:spChg>
        <pc:graphicFrameChg chg="mod modGraphic">
          <ac:chgData name="Shimail Gillani" userId="6249fe15-c6e5-4382-8452-bcdbac0a2ff8" providerId="ADAL" clId="{DE470848-B738-407A-BA9B-D0770B418A6E}" dt="2018-02-06T03:51:53.844" v="905" actId="1038"/>
          <ac:graphicFrameMkLst>
            <pc:docMk/>
            <pc:sldMk cId="4058011235" sldId="299"/>
            <ac:graphicFrameMk id="15" creationId="{CF310733-6E53-4102-AEA1-EE8CFA36A895}"/>
          </ac:graphicFrameMkLst>
        </pc:graphicFrameChg>
        <pc:graphicFrameChg chg="mod modGraphic">
          <ac:chgData name="Shimail Gillani" userId="6249fe15-c6e5-4382-8452-bcdbac0a2ff8" providerId="ADAL" clId="{DE470848-B738-407A-BA9B-D0770B418A6E}" dt="2018-02-06T03:51:47.292" v="873" actId="1076"/>
          <ac:graphicFrameMkLst>
            <pc:docMk/>
            <pc:sldMk cId="4058011235" sldId="299"/>
            <ac:graphicFrameMk id="16" creationId="{226135C9-37CC-4AEF-9D5F-66788BBDC45D}"/>
          </ac:graphicFrameMkLst>
        </pc:graphicFrameChg>
        <pc:graphicFrameChg chg="mod modGraphic">
          <ac:chgData name="Shimail Gillani" userId="6249fe15-c6e5-4382-8452-bcdbac0a2ff8" providerId="ADAL" clId="{DE470848-B738-407A-BA9B-D0770B418A6E}" dt="2018-02-06T03:51:32.426" v="841" actId="1076"/>
          <ac:graphicFrameMkLst>
            <pc:docMk/>
            <pc:sldMk cId="4058011235" sldId="299"/>
            <ac:graphicFrameMk id="17" creationId="{56E40FFC-5387-42EE-8EDA-9E6DBC04147F}"/>
          </ac:graphicFrameMkLst>
        </pc:graphicFrameChg>
        <pc:graphicFrameChg chg="del">
          <ac:chgData name="Shimail Gillani" userId="6249fe15-c6e5-4382-8452-bcdbac0a2ff8" providerId="ADAL" clId="{DE470848-B738-407A-BA9B-D0770B418A6E}" dt="2018-02-06T03:46:32.092" v="273" actId="478"/>
          <ac:graphicFrameMkLst>
            <pc:docMk/>
            <pc:sldMk cId="4058011235" sldId="299"/>
            <ac:graphicFrameMk id="18" creationId="{EA5D2E1F-1F4C-4CF6-B885-B8429EF78BCC}"/>
          </ac:graphicFrameMkLst>
        </pc:graphicFrameChg>
        <pc:picChg chg="del">
          <ac:chgData name="Shimail Gillani" userId="6249fe15-c6e5-4382-8452-bcdbac0a2ff8" providerId="ADAL" clId="{DE470848-B738-407A-BA9B-D0770B418A6E}" dt="2018-02-06T03:45:56.594" v="266" actId="478"/>
          <ac:picMkLst>
            <pc:docMk/>
            <pc:sldMk cId="4058011235" sldId="299"/>
            <ac:picMk id="12" creationId="{79C2DC2F-2237-4C81-BFD0-D054543B2C62}"/>
          </ac:picMkLst>
        </pc:picChg>
        <pc:cxnChg chg="del mod">
          <ac:chgData name="Shimail Gillani" userId="6249fe15-c6e5-4382-8452-bcdbac0a2ff8" providerId="ADAL" clId="{DE470848-B738-407A-BA9B-D0770B418A6E}" dt="2018-02-06T03:46:01.922" v="267" actId="478"/>
          <ac:cxnSpMkLst>
            <pc:docMk/>
            <pc:sldMk cId="4058011235" sldId="299"/>
            <ac:cxnSpMk id="20" creationId="{6994AFCE-7F4B-4CBC-8232-C33B45362805}"/>
          </ac:cxnSpMkLst>
        </pc:cxnChg>
        <pc:cxnChg chg="del mod">
          <ac:chgData name="Shimail Gillani" userId="6249fe15-c6e5-4382-8452-bcdbac0a2ff8" providerId="ADAL" clId="{DE470848-B738-407A-BA9B-D0770B418A6E}" dt="2018-02-06T03:46:05.722" v="269" actId="478"/>
          <ac:cxnSpMkLst>
            <pc:docMk/>
            <pc:sldMk cId="4058011235" sldId="299"/>
            <ac:cxnSpMk id="22" creationId="{4BF588BF-2210-4038-84BE-2FC35B94AB3F}"/>
          </ac:cxnSpMkLst>
        </pc:cxnChg>
        <pc:cxnChg chg="add mod">
          <ac:chgData name="Shimail Gillani" userId="6249fe15-c6e5-4382-8452-bcdbac0a2ff8" providerId="ADAL" clId="{DE470848-B738-407A-BA9B-D0770B418A6E}" dt="2018-02-06T03:51:47.292" v="873" actId="1076"/>
          <ac:cxnSpMkLst>
            <pc:docMk/>
            <pc:sldMk cId="4058011235" sldId="299"/>
            <ac:cxnSpMk id="23" creationId="{D413D7D5-A00C-49AE-93CC-2068E1E6308D}"/>
          </ac:cxnSpMkLst>
        </pc:cxnChg>
        <pc:cxnChg chg="del mod">
          <ac:chgData name="Shimail Gillani" userId="6249fe15-c6e5-4382-8452-bcdbac0a2ff8" providerId="ADAL" clId="{DE470848-B738-407A-BA9B-D0770B418A6E}" dt="2018-02-06T03:46:03.615" v="268" actId="478"/>
          <ac:cxnSpMkLst>
            <pc:docMk/>
            <pc:sldMk cId="4058011235" sldId="299"/>
            <ac:cxnSpMk id="24" creationId="{E68297CD-8354-4533-8AD8-0AF20EF78F24}"/>
          </ac:cxnSpMkLst>
        </pc:cxnChg>
        <pc:cxnChg chg="add mod">
          <ac:chgData name="Shimail Gillani" userId="6249fe15-c6e5-4382-8452-bcdbac0a2ff8" providerId="ADAL" clId="{DE470848-B738-407A-BA9B-D0770B418A6E}" dt="2018-02-06T03:51:32.426" v="841" actId="1076"/>
          <ac:cxnSpMkLst>
            <pc:docMk/>
            <pc:sldMk cId="4058011235" sldId="299"/>
            <ac:cxnSpMk id="26" creationId="{C5578ACF-3003-4F70-83BA-23B76D9C86D6}"/>
          </ac:cxnSpMkLst>
        </pc:cxnChg>
        <pc:cxnChg chg="add mod">
          <ac:chgData name="Shimail Gillani" userId="6249fe15-c6e5-4382-8452-bcdbac0a2ff8" providerId="ADAL" clId="{DE470848-B738-407A-BA9B-D0770B418A6E}" dt="2018-02-06T03:51:58.373" v="917" actId="1037"/>
          <ac:cxnSpMkLst>
            <pc:docMk/>
            <pc:sldMk cId="4058011235" sldId="299"/>
            <ac:cxnSpMk id="28" creationId="{1224B73D-3485-4298-97A3-3887DF7797FB}"/>
          </ac:cxnSpMkLst>
        </pc:cxnChg>
        <pc:cxnChg chg="del mod">
          <ac:chgData name="Shimail Gillani" userId="6249fe15-c6e5-4382-8452-bcdbac0a2ff8" providerId="ADAL" clId="{DE470848-B738-407A-BA9B-D0770B418A6E}" dt="2018-02-06T03:51:07.451" v="791" actId="478"/>
          <ac:cxnSpMkLst>
            <pc:docMk/>
            <pc:sldMk cId="4058011235" sldId="299"/>
            <ac:cxnSpMk id="32" creationId="{BF417854-BDF5-45CE-9DF2-737A8164B622}"/>
          </ac:cxnSpMkLst>
        </pc:cxnChg>
      </pc:sldChg>
      <pc:sldChg chg="addSp delSp modSp">
        <pc:chgData name="Shimail Gillani" userId="6249fe15-c6e5-4382-8452-bcdbac0a2ff8" providerId="ADAL" clId="{DE470848-B738-407A-BA9B-D0770B418A6E}" dt="2018-02-06T04:03:01.844" v="1695" actId="20577"/>
        <pc:sldMkLst>
          <pc:docMk/>
          <pc:sldMk cId="2730602760" sldId="300"/>
        </pc:sldMkLst>
        <pc:spChg chg="mod">
          <ac:chgData name="Shimail Gillani" userId="6249fe15-c6e5-4382-8452-bcdbac0a2ff8" providerId="ADAL" clId="{DE470848-B738-407A-BA9B-D0770B418A6E}" dt="2018-02-06T03:53:57.674" v="940" actId="20577"/>
          <ac:spMkLst>
            <pc:docMk/>
            <pc:sldMk cId="2730602760" sldId="300"/>
            <ac:spMk id="4" creationId="{E4259E7F-5BC8-4CA8-8016-75299B38CD9C}"/>
          </ac:spMkLst>
        </pc:spChg>
        <pc:spChg chg="add mod">
          <ac:chgData name="Shimail Gillani" userId="6249fe15-c6e5-4382-8452-bcdbac0a2ff8" providerId="ADAL" clId="{DE470848-B738-407A-BA9B-D0770B418A6E}" dt="2018-02-06T04:01:02.175" v="1549" actId="1037"/>
          <ac:spMkLst>
            <pc:docMk/>
            <pc:sldMk cId="2730602760" sldId="300"/>
            <ac:spMk id="19" creationId="{15E6A2F3-8BBF-46BB-9ADF-AA4F397D701E}"/>
          </ac:spMkLst>
        </pc:spChg>
        <pc:spChg chg="add del">
          <ac:chgData name="Shimail Gillani" userId="6249fe15-c6e5-4382-8452-bcdbac0a2ff8" providerId="ADAL" clId="{DE470848-B738-407A-BA9B-D0770B418A6E}" dt="2018-02-06T04:00:45.716" v="1434"/>
          <ac:spMkLst>
            <pc:docMk/>
            <pc:sldMk cId="2730602760" sldId="300"/>
            <ac:spMk id="22" creationId="{C890AD55-17D5-4B70-8A04-A95773809EB8}"/>
          </ac:spMkLst>
        </pc:spChg>
        <pc:spChg chg="del">
          <ac:chgData name="Shimail Gillani" userId="6249fe15-c6e5-4382-8452-bcdbac0a2ff8" providerId="ADAL" clId="{DE470848-B738-407A-BA9B-D0770B418A6E}" dt="2018-02-06T03:58:56.167" v="1307" actId="478"/>
          <ac:spMkLst>
            <pc:docMk/>
            <pc:sldMk cId="2730602760" sldId="300"/>
            <ac:spMk id="25" creationId="{0CAE8E11-E6AB-43A8-A0E2-2E16F509CBC4}"/>
          </ac:spMkLst>
        </pc:spChg>
        <pc:spChg chg="mod">
          <ac:chgData name="Shimail Gillani" userId="6249fe15-c6e5-4382-8452-bcdbac0a2ff8" providerId="ADAL" clId="{DE470848-B738-407A-BA9B-D0770B418A6E}" dt="2018-02-06T03:56:49.225" v="1099" actId="1076"/>
          <ac:spMkLst>
            <pc:docMk/>
            <pc:sldMk cId="2730602760" sldId="300"/>
            <ac:spMk id="27" creationId="{EBFFBBFD-7518-4A4A-A26B-B458576EF304}"/>
          </ac:spMkLst>
        </pc:spChg>
        <pc:spChg chg="mod">
          <ac:chgData name="Shimail Gillani" userId="6249fe15-c6e5-4382-8452-bcdbac0a2ff8" providerId="ADAL" clId="{DE470848-B738-407A-BA9B-D0770B418A6E}" dt="2018-02-06T03:57:32.134" v="1179" actId="1038"/>
          <ac:spMkLst>
            <pc:docMk/>
            <pc:sldMk cId="2730602760" sldId="300"/>
            <ac:spMk id="29" creationId="{C9AEE951-E717-4033-8DD9-8A9AFB5237B5}"/>
          </ac:spMkLst>
        </pc:spChg>
        <pc:spChg chg="add mod">
          <ac:chgData name="Shimail Gillani" userId="6249fe15-c6e5-4382-8452-bcdbac0a2ff8" providerId="ADAL" clId="{DE470848-B738-407A-BA9B-D0770B418A6E}" dt="2018-02-06T04:01:12.131" v="1558" actId="20577"/>
          <ac:spMkLst>
            <pc:docMk/>
            <pc:sldMk cId="2730602760" sldId="300"/>
            <ac:spMk id="31" creationId="{F6E8AD6A-7F94-4760-8C33-6FBD3EA6C154}"/>
          </ac:spMkLst>
        </pc:spChg>
        <pc:graphicFrameChg chg="add mod modGraphic">
          <ac:chgData name="Shimail Gillani" userId="6249fe15-c6e5-4382-8452-bcdbac0a2ff8" providerId="ADAL" clId="{DE470848-B738-407A-BA9B-D0770B418A6E}" dt="2018-02-06T04:01:02.175" v="1549" actId="1037"/>
          <ac:graphicFrameMkLst>
            <pc:docMk/>
            <pc:sldMk cId="2730602760" sldId="300"/>
            <ac:graphicFrameMk id="14" creationId="{E42C03DE-C39B-4B46-A392-64F222F45202}"/>
          </ac:graphicFrameMkLst>
        </pc:graphicFrameChg>
        <pc:graphicFrameChg chg="mod modGraphic">
          <ac:chgData name="Shimail Gillani" userId="6249fe15-c6e5-4382-8452-bcdbac0a2ff8" providerId="ADAL" clId="{DE470848-B738-407A-BA9B-D0770B418A6E}" dt="2018-02-06T04:03:01.844" v="1695" actId="20577"/>
          <ac:graphicFrameMkLst>
            <pc:docMk/>
            <pc:sldMk cId="2730602760" sldId="300"/>
            <ac:graphicFrameMk id="15" creationId="{CF310733-6E53-4102-AEA1-EE8CFA36A895}"/>
          </ac:graphicFrameMkLst>
        </pc:graphicFrameChg>
        <pc:graphicFrameChg chg="mod modGraphic">
          <ac:chgData name="Shimail Gillani" userId="6249fe15-c6e5-4382-8452-bcdbac0a2ff8" providerId="ADAL" clId="{DE470848-B738-407A-BA9B-D0770B418A6E}" dt="2018-02-06T03:58:52.444" v="1306" actId="1037"/>
          <ac:graphicFrameMkLst>
            <pc:docMk/>
            <pc:sldMk cId="2730602760" sldId="300"/>
            <ac:graphicFrameMk id="16" creationId="{226135C9-37CC-4AEF-9D5F-66788BBDC45D}"/>
          </ac:graphicFrameMkLst>
        </pc:graphicFrameChg>
        <pc:graphicFrameChg chg="del">
          <ac:chgData name="Shimail Gillani" userId="6249fe15-c6e5-4382-8452-bcdbac0a2ff8" providerId="ADAL" clId="{DE470848-B738-407A-BA9B-D0770B418A6E}" dt="2018-02-06T03:58:56.167" v="1307" actId="478"/>
          <ac:graphicFrameMkLst>
            <pc:docMk/>
            <pc:sldMk cId="2730602760" sldId="300"/>
            <ac:graphicFrameMk id="17" creationId="{56E40FFC-5387-42EE-8EDA-9E6DBC04147F}"/>
          </ac:graphicFrameMkLst>
        </pc:graphicFrameChg>
        <pc:graphicFrameChg chg="add del">
          <ac:chgData name="Shimail Gillani" userId="6249fe15-c6e5-4382-8452-bcdbac0a2ff8" providerId="ADAL" clId="{DE470848-B738-407A-BA9B-D0770B418A6E}" dt="2018-02-06T04:00:45.716" v="1434"/>
          <ac:graphicFrameMkLst>
            <pc:docMk/>
            <pc:sldMk cId="2730602760" sldId="300"/>
            <ac:graphicFrameMk id="20" creationId="{AB4DA261-9BEE-40E2-A973-5091A1A9319B}"/>
          </ac:graphicFrameMkLst>
        </pc:graphicFrameChg>
        <pc:graphicFrameChg chg="add mod modGraphic">
          <ac:chgData name="Shimail Gillani" userId="6249fe15-c6e5-4382-8452-bcdbac0a2ff8" providerId="ADAL" clId="{DE470848-B738-407A-BA9B-D0770B418A6E}" dt="2018-02-06T04:02:19.077" v="1683" actId="20577"/>
          <ac:graphicFrameMkLst>
            <pc:docMk/>
            <pc:sldMk cId="2730602760" sldId="300"/>
            <ac:graphicFrameMk id="24" creationId="{B672F91D-EC02-4294-B5C2-5871BAD11724}"/>
          </ac:graphicFrameMkLst>
        </pc:graphicFrameChg>
        <pc:cxnChg chg="add mod">
          <ac:chgData name="Shimail Gillani" userId="6249fe15-c6e5-4382-8452-bcdbac0a2ff8" providerId="ADAL" clId="{DE470848-B738-407A-BA9B-D0770B418A6E}" dt="2018-02-06T04:01:02.175" v="1549" actId="1037"/>
          <ac:cxnSpMkLst>
            <pc:docMk/>
            <pc:sldMk cId="2730602760" sldId="300"/>
            <ac:cxnSpMk id="18" creationId="{45FC2A3F-AC1B-4902-A96F-3DAE2D297B1D}"/>
          </ac:cxnSpMkLst>
        </pc:cxnChg>
        <pc:cxnChg chg="add del">
          <ac:chgData name="Shimail Gillani" userId="6249fe15-c6e5-4382-8452-bcdbac0a2ff8" providerId="ADAL" clId="{DE470848-B738-407A-BA9B-D0770B418A6E}" dt="2018-02-06T04:00:45.716" v="1434"/>
          <ac:cxnSpMkLst>
            <pc:docMk/>
            <pc:sldMk cId="2730602760" sldId="300"/>
            <ac:cxnSpMk id="21" creationId="{C8435F88-E7B8-4CE1-99A5-302E11AD8AA4}"/>
          </ac:cxnSpMkLst>
        </pc:cxnChg>
        <pc:cxnChg chg="mod">
          <ac:chgData name="Shimail Gillani" userId="6249fe15-c6e5-4382-8452-bcdbac0a2ff8" providerId="ADAL" clId="{DE470848-B738-407A-BA9B-D0770B418A6E}" dt="2018-02-06T03:57:42.939" v="1181" actId="14100"/>
          <ac:cxnSpMkLst>
            <pc:docMk/>
            <pc:sldMk cId="2730602760" sldId="300"/>
            <ac:cxnSpMk id="23" creationId="{D413D7D5-A00C-49AE-93CC-2068E1E6308D}"/>
          </ac:cxnSpMkLst>
        </pc:cxnChg>
        <pc:cxnChg chg="del">
          <ac:chgData name="Shimail Gillani" userId="6249fe15-c6e5-4382-8452-bcdbac0a2ff8" providerId="ADAL" clId="{DE470848-B738-407A-BA9B-D0770B418A6E}" dt="2018-02-06T03:58:59.369" v="1308" actId="478"/>
          <ac:cxnSpMkLst>
            <pc:docMk/>
            <pc:sldMk cId="2730602760" sldId="300"/>
            <ac:cxnSpMk id="26" creationId="{C5578ACF-3003-4F70-83BA-23B76D9C86D6}"/>
          </ac:cxnSpMkLst>
        </pc:cxnChg>
        <pc:cxnChg chg="mod">
          <ac:chgData name="Shimail Gillani" userId="6249fe15-c6e5-4382-8452-bcdbac0a2ff8" providerId="ADAL" clId="{DE470848-B738-407A-BA9B-D0770B418A6E}" dt="2018-02-06T03:56:49.225" v="1099" actId="1076"/>
          <ac:cxnSpMkLst>
            <pc:docMk/>
            <pc:sldMk cId="2730602760" sldId="300"/>
            <ac:cxnSpMk id="28" creationId="{1224B73D-3485-4298-97A3-3887DF7797FB}"/>
          </ac:cxnSpMkLst>
        </pc:cxnChg>
        <pc:cxnChg chg="add mod">
          <ac:chgData name="Shimail Gillani" userId="6249fe15-c6e5-4382-8452-bcdbac0a2ff8" providerId="ADAL" clId="{DE470848-B738-407A-BA9B-D0770B418A6E}" dt="2018-02-06T04:00:55.443" v="1532" actId="1038"/>
          <ac:cxnSpMkLst>
            <pc:docMk/>
            <pc:sldMk cId="2730602760" sldId="300"/>
            <ac:cxnSpMk id="30" creationId="{F6248E70-6FC8-4830-B21D-4701E37E3FA1}"/>
          </ac:cxnSpMkLst>
        </pc:cxnChg>
      </pc:sldChg>
      <pc:sldMasterChg chg="del delSldLayout">
        <pc:chgData name="Shimail Gillani" userId="6249fe15-c6e5-4382-8452-bcdbac0a2ff8" providerId="ADAL" clId="{DE470848-B738-407A-BA9B-D0770B418A6E}" dt="2018-02-06T03:42:47.954" v="139" actId="2696"/>
        <pc:sldMasterMkLst>
          <pc:docMk/>
          <pc:sldMasterMk cId="2101958053" sldId="2147483660"/>
        </pc:sldMasterMkLst>
        <pc:sldLayoutChg chg="del">
          <pc:chgData name="Shimail Gillani" userId="6249fe15-c6e5-4382-8452-bcdbac0a2ff8" providerId="ADAL" clId="{DE470848-B738-407A-BA9B-D0770B418A6E}" dt="2018-02-06T03:42:47.885" v="126" actId="2696"/>
          <pc:sldLayoutMkLst>
            <pc:docMk/>
            <pc:sldMasterMk cId="2101958053" sldId="2147483660"/>
            <pc:sldLayoutMk cId="2594013573" sldId="2147483661"/>
          </pc:sldLayoutMkLst>
        </pc:sldLayoutChg>
        <pc:sldLayoutChg chg="del">
          <pc:chgData name="Shimail Gillani" userId="6249fe15-c6e5-4382-8452-bcdbac0a2ff8" providerId="ADAL" clId="{DE470848-B738-407A-BA9B-D0770B418A6E}" dt="2018-02-06T03:42:47.900" v="127" actId="2696"/>
          <pc:sldLayoutMkLst>
            <pc:docMk/>
            <pc:sldMasterMk cId="2101958053" sldId="2147483660"/>
            <pc:sldLayoutMk cId="3482774000" sldId="2147483662"/>
          </pc:sldLayoutMkLst>
        </pc:sldLayoutChg>
        <pc:sldLayoutChg chg="del">
          <pc:chgData name="Shimail Gillani" userId="6249fe15-c6e5-4382-8452-bcdbac0a2ff8" providerId="ADAL" clId="{DE470848-B738-407A-BA9B-D0770B418A6E}" dt="2018-02-06T03:42:47.900" v="128" actId="2696"/>
          <pc:sldLayoutMkLst>
            <pc:docMk/>
            <pc:sldMasterMk cId="2101958053" sldId="2147483660"/>
            <pc:sldLayoutMk cId="2423369912" sldId="2147483663"/>
          </pc:sldLayoutMkLst>
        </pc:sldLayoutChg>
        <pc:sldLayoutChg chg="del">
          <pc:chgData name="Shimail Gillani" userId="6249fe15-c6e5-4382-8452-bcdbac0a2ff8" providerId="ADAL" clId="{DE470848-B738-407A-BA9B-D0770B418A6E}" dt="2018-02-06T03:42:47.900" v="129" actId="2696"/>
          <pc:sldLayoutMkLst>
            <pc:docMk/>
            <pc:sldMasterMk cId="2101958053" sldId="2147483660"/>
            <pc:sldLayoutMk cId="2197811224" sldId="2147483664"/>
          </pc:sldLayoutMkLst>
        </pc:sldLayoutChg>
        <pc:sldLayoutChg chg="del">
          <pc:chgData name="Shimail Gillani" userId="6249fe15-c6e5-4382-8452-bcdbac0a2ff8" providerId="ADAL" clId="{DE470848-B738-407A-BA9B-D0770B418A6E}" dt="2018-02-06T03:42:47.900" v="130" actId="2696"/>
          <pc:sldLayoutMkLst>
            <pc:docMk/>
            <pc:sldMasterMk cId="2101958053" sldId="2147483660"/>
            <pc:sldLayoutMk cId="3057614384" sldId="2147483665"/>
          </pc:sldLayoutMkLst>
        </pc:sldLayoutChg>
        <pc:sldLayoutChg chg="del">
          <pc:chgData name="Shimail Gillani" userId="6249fe15-c6e5-4382-8452-bcdbac0a2ff8" providerId="ADAL" clId="{DE470848-B738-407A-BA9B-D0770B418A6E}" dt="2018-02-06T03:42:47.900" v="131" actId="2696"/>
          <pc:sldLayoutMkLst>
            <pc:docMk/>
            <pc:sldMasterMk cId="2101958053" sldId="2147483660"/>
            <pc:sldLayoutMk cId="2578304701" sldId="2147483666"/>
          </pc:sldLayoutMkLst>
        </pc:sldLayoutChg>
        <pc:sldLayoutChg chg="del">
          <pc:chgData name="Shimail Gillani" userId="6249fe15-c6e5-4382-8452-bcdbac0a2ff8" providerId="ADAL" clId="{DE470848-B738-407A-BA9B-D0770B418A6E}" dt="2018-02-06T03:42:47.900" v="132" actId="2696"/>
          <pc:sldLayoutMkLst>
            <pc:docMk/>
            <pc:sldMasterMk cId="2101958053" sldId="2147483660"/>
            <pc:sldLayoutMk cId="1222340414" sldId="2147483667"/>
          </pc:sldLayoutMkLst>
        </pc:sldLayoutChg>
        <pc:sldLayoutChg chg="del">
          <pc:chgData name="Shimail Gillani" userId="6249fe15-c6e5-4382-8452-bcdbac0a2ff8" providerId="ADAL" clId="{DE470848-B738-407A-BA9B-D0770B418A6E}" dt="2018-02-06T03:42:47.900" v="133" actId="2696"/>
          <pc:sldLayoutMkLst>
            <pc:docMk/>
            <pc:sldMasterMk cId="2101958053" sldId="2147483660"/>
            <pc:sldLayoutMk cId="4049010245" sldId="2147483668"/>
          </pc:sldLayoutMkLst>
        </pc:sldLayoutChg>
        <pc:sldLayoutChg chg="del">
          <pc:chgData name="Shimail Gillani" userId="6249fe15-c6e5-4382-8452-bcdbac0a2ff8" providerId="ADAL" clId="{DE470848-B738-407A-BA9B-D0770B418A6E}" dt="2018-02-06T03:42:47.900" v="134" actId="2696"/>
          <pc:sldLayoutMkLst>
            <pc:docMk/>
            <pc:sldMasterMk cId="2101958053" sldId="2147483660"/>
            <pc:sldLayoutMk cId="566593641" sldId="2147483669"/>
          </pc:sldLayoutMkLst>
        </pc:sldLayoutChg>
        <pc:sldLayoutChg chg="del">
          <pc:chgData name="Shimail Gillani" userId="6249fe15-c6e5-4382-8452-bcdbac0a2ff8" providerId="ADAL" clId="{DE470848-B738-407A-BA9B-D0770B418A6E}" dt="2018-02-06T03:42:47.917" v="135" actId="2696"/>
          <pc:sldLayoutMkLst>
            <pc:docMk/>
            <pc:sldMasterMk cId="2101958053" sldId="2147483660"/>
            <pc:sldLayoutMk cId="3728481666" sldId="2147483670"/>
          </pc:sldLayoutMkLst>
        </pc:sldLayoutChg>
        <pc:sldLayoutChg chg="del">
          <pc:chgData name="Shimail Gillani" userId="6249fe15-c6e5-4382-8452-bcdbac0a2ff8" providerId="ADAL" clId="{DE470848-B738-407A-BA9B-D0770B418A6E}" dt="2018-02-06T03:42:47.918" v="136" actId="2696"/>
          <pc:sldLayoutMkLst>
            <pc:docMk/>
            <pc:sldMasterMk cId="2101958053" sldId="2147483660"/>
            <pc:sldLayoutMk cId="3593916180" sldId="2147483671"/>
          </pc:sldLayoutMkLst>
        </pc:sldLayoutChg>
        <pc:sldLayoutChg chg="del">
          <pc:chgData name="Shimail Gillani" userId="6249fe15-c6e5-4382-8452-bcdbac0a2ff8" providerId="ADAL" clId="{DE470848-B738-407A-BA9B-D0770B418A6E}" dt="2018-02-06T03:42:47.919" v="137" actId="2696"/>
          <pc:sldLayoutMkLst>
            <pc:docMk/>
            <pc:sldMasterMk cId="2101958053" sldId="2147483660"/>
            <pc:sldLayoutMk cId="1254140549" sldId="2147483672"/>
          </pc:sldLayoutMkLst>
        </pc:sldLayoutChg>
        <pc:sldLayoutChg chg="del">
          <pc:chgData name="Shimail Gillani" userId="6249fe15-c6e5-4382-8452-bcdbac0a2ff8" providerId="ADAL" clId="{DE470848-B738-407A-BA9B-D0770B418A6E}" dt="2018-02-06T03:42:47.920" v="138" actId="2696"/>
          <pc:sldLayoutMkLst>
            <pc:docMk/>
            <pc:sldMasterMk cId="2101958053" sldId="2147483660"/>
            <pc:sldLayoutMk cId="161832078" sldId="21474836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77349-CAAF-4EF8-AF94-2A2EB09306CA}" type="datetimeFigureOut">
              <a:rPr lang="en-US" smtClean="0"/>
              <a:t>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12606A-9F27-46D4-A8CB-C445BEA630EA}" type="slidenum">
              <a:rPr lang="en-US" smtClean="0"/>
              <a:t>‹#›</a:t>
            </a:fld>
            <a:endParaRPr lang="en-US"/>
          </a:p>
        </p:txBody>
      </p:sp>
    </p:spTree>
    <p:extLst>
      <p:ext uri="{BB962C8B-B14F-4D97-AF65-F5344CB8AC3E}">
        <p14:creationId xmlns:p14="http://schemas.microsoft.com/office/powerpoint/2010/main" val="354115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and </a:t>
            </a:r>
            <a:r>
              <a:rPr lang="en-US" sz="1200" kern="1200" dirty="0">
                <a:solidFill>
                  <a:schemeClr val="tx1"/>
                </a:solidFill>
                <a:effectLst/>
                <a:latin typeface="+mn-lt"/>
                <a:ea typeface="+mn-ea"/>
                <a:cs typeface="+mn-cs"/>
              </a:rPr>
              <a:t>set expectations that this presentation is designed to discuss the role of Azure as the cloud computing platform for a business’s digital transformation.)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33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Technology is omnipresent. It’s shaping how</a:t>
            </a:r>
            <a:r>
              <a:rPr lang="en-US" sz="1200" kern="1200" baseline="0">
                <a:solidFill>
                  <a:schemeClr val="tx1"/>
                </a:solidFill>
                <a:effectLst/>
                <a:latin typeface="+mn-lt"/>
                <a:ea typeface="+mn-ea"/>
                <a:cs typeface="+mn-cs"/>
              </a:rPr>
              <a:t> businesses plan for innovation and growth within their markets. The importance of digital transformation is urgent; Since 2000, 52% of Fortune 500 companies are gone due to digital disruption.</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We see companies </a:t>
            </a:r>
            <a:r>
              <a:rPr lang="en-US" sz="1200" kern="1200">
                <a:solidFill>
                  <a:schemeClr val="tx1"/>
                </a:solidFill>
                <a:effectLst/>
                <a:latin typeface="+mn-lt"/>
                <a:ea typeface="+mn-ea"/>
                <a:cs typeface="+mn-cs"/>
              </a:rPr>
              <a:t>responding by creating digital strategies across</a:t>
            </a:r>
            <a:r>
              <a:rPr lang="en-US" sz="1200" kern="1200" baseline="0">
                <a:solidFill>
                  <a:schemeClr val="tx1"/>
                </a:solidFill>
                <a:effectLst/>
                <a:latin typeface="+mn-lt"/>
                <a:ea typeface="+mn-ea"/>
                <a:cs typeface="+mn-cs"/>
              </a:rPr>
              <a:t> four core areas: </a:t>
            </a:r>
            <a:r>
              <a:rPr lang="en-US" sz="1200" kern="1200">
                <a:solidFill>
                  <a:schemeClr val="tx1"/>
                </a:solidFill>
                <a:effectLst/>
                <a:latin typeface="+mn-lt"/>
                <a:ea typeface="+mn-ea"/>
                <a:cs typeface="+mn-cs"/>
              </a:rPr>
              <a:t>engaging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customers, empowering their employees, optimizing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operations, and transforming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products.</a:t>
            </a:r>
          </a:p>
          <a:p>
            <a:endParaRPr lang="en-US" sz="1200" b="1"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Every</a:t>
            </a:r>
            <a:r>
              <a:rPr lang="en-US" sz="1200" b="0" kern="1200" baseline="0">
                <a:solidFill>
                  <a:schemeClr val="tx1"/>
                </a:solidFill>
                <a:effectLst/>
                <a:latin typeface="+mn-lt"/>
                <a:ea typeface="+mn-ea"/>
                <a:cs typeface="+mn-cs"/>
              </a:rPr>
              <a:t>one is aware of how important this is. Look at a company like Uber for example. They’ve created a digital model for the taxi industry that has allowed them to surpass every other taxi company by double or more, recently valued at $62.5 Billion. They’ve created a significant shift in an industry that has been largely untouched for decades.</a:t>
            </a:r>
            <a:endParaRPr lang="en-US" sz="1200" b="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945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7C5C2C-C01B-4AA2-85FA-3853481C61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679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7C5C2C-C01B-4AA2-85FA-3853481C61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9089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7C5C2C-C01B-4AA2-85FA-3853481C61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346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7C5C2C-C01B-4AA2-85FA-3853481C61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2308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7C5C2C-C01B-4AA2-85FA-3853481C61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168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and </a:t>
            </a:r>
            <a:r>
              <a:rPr lang="en-US" sz="1200" kern="1200" dirty="0">
                <a:solidFill>
                  <a:schemeClr val="tx1"/>
                </a:solidFill>
                <a:effectLst/>
                <a:latin typeface="+mn-lt"/>
                <a:ea typeface="+mn-ea"/>
                <a:cs typeface="+mn-cs"/>
              </a:rPr>
              <a:t>set expectations that this presentation is designed to discuss the role of Azure as the cloud computing platform for a business’s digital transformation.)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5940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5.emf"/><Relationship Id="rId1" Type="http://schemas.openxmlformats.org/officeDocument/2006/relationships/slideMaster" Target="../slideMasters/slideMaster7.xml"/><Relationship Id="rId4" Type="http://schemas.openxmlformats.org/officeDocument/2006/relationships/image" Target="../media/image28.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7.xml"/><Relationship Id="rId5" Type="http://schemas.openxmlformats.org/officeDocument/2006/relationships/image" Target="../media/image32.png"/><Relationship Id="rId4" Type="http://schemas.microsoft.com/office/2007/relationships/hdphoto" Target="../media/hdphoto1.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26.emf"/></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40.jp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5.emf"/><Relationship Id="rId1" Type="http://schemas.openxmlformats.org/officeDocument/2006/relationships/slideMaster" Target="../slideMasters/slideMaster5.xml"/><Relationship Id="rId4" Type="http://schemas.openxmlformats.org/officeDocument/2006/relationships/image" Target="../media/image28.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5.xml"/><Relationship Id="rId5" Type="http://schemas.openxmlformats.org/officeDocument/2006/relationships/image" Target="../media/image32.png"/><Relationship Id="rId4" Type="http://schemas.microsoft.com/office/2007/relationships/hdphoto" Target="../media/hdphoto1.wdp"/></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emf"/><Relationship Id="rId1" Type="http://schemas.openxmlformats.org/officeDocument/2006/relationships/slideMaster" Target="../slideMasters/slideMaster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1378431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12114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422819356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81586436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6747242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85240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69370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2775034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37166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461125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58587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289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35515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034245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987948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70685278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774932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70659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0328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2191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131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1"/>
            <a:ext cx="9172873" cy="6621296"/>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sp>
        <p:nvSpPr>
          <p:cNvPr id="9" name="TextBox 8"/>
          <p:cNvSpPr txBox="1"/>
          <p:nvPr userDrawn="1"/>
        </p:nvSpPr>
        <p:spPr>
          <a:xfrm>
            <a:off x="9504503" y="5726840"/>
            <a:ext cx="2671999" cy="400457"/>
          </a:xfrm>
          <a:prstGeom prst="rect">
            <a:avLst/>
          </a:prstGeom>
          <a:noFill/>
          <a:effectLst/>
        </p:spPr>
        <p:txBody>
          <a:bodyPr wrap="none" lIns="179285" tIns="143428" rIns="179285" bIns="143428" rtlCol="0">
            <a:spAutoFit/>
          </a:bodyPr>
          <a:lstStyle/>
          <a:p>
            <a:pPr algn="r" defTabSz="914367">
              <a:lnSpc>
                <a:spcPct val="90000"/>
              </a:lnSpc>
              <a:spcAft>
                <a:spcPts val="588"/>
              </a:spcAft>
            </a:pPr>
            <a:r>
              <a:rPr lang="en-US" sz="800" baseline="0" dirty="0">
                <a:solidFill>
                  <a:schemeClr val="bg1"/>
                </a:solidFill>
                <a:effectLst/>
                <a:latin typeface="Segoe UI Light" charset="0"/>
              </a:rPr>
              <a:t>Photo used under CC http://www.wocintechchat.com/</a:t>
            </a:r>
          </a:p>
        </p:txBody>
      </p:sp>
    </p:spTree>
    <p:extLst>
      <p:ext uri="{BB962C8B-B14F-4D97-AF65-F5344CB8AC3E}">
        <p14:creationId xmlns:p14="http://schemas.microsoft.com/office/powerpoint/2010/main" val="2868413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260563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7005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96381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1"/>
            <a:ext cx="9172873" cy="6621296"/>
          </a:xfrm>
          <a:prstGeom prst="rect">
            <a:avLst/>
          </a:prstGeom>
        </p:spPr>
      </p:pic>
      <p:sp>
        <p:nvSpPr>
          <p:cNvPr id="2" name="Title 1"/>
          <p:cNvSpPr>
            <a:spLocks noGrp="1"/>
          </p:cNvSpPr>
          <p:nvPr>
            <p:ph type="title" hasCustomPrompt="1"/>
          </p:nvPr>
        </p:nvSpPr>
        <p:spPr>
          <a:xfrm>
            <a:off x="568046" y="2084172"/>
            <a:ext cx="11354715"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2337222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899934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331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7"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3344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51137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40326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5807596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90" y="6118623"/>
            <a:ext cx="1255413" cy="268966"/>
          </a:xfrm>
          <a:prstGeom prst="rect">
            <a:avLst/>
          </a:prstGeom>
        </p:spPr>
      </p:pic>
    </p:spTree>
    <p:extLst>
      <p:ext uri="{BB962C8B-B14F-4D97-AF65-F5344CB8AC3E}">
        <p14:creationId xmlns:p14="http://schemas.microsoft.com/office/powerpoint/2010/main" val="1609144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425686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59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896682"/>
          </a:xfrm>
        </p:spPr>
        <p:txBody>
          <a:bodyPr vert="horz" wrap="square" lIns="146304" tIns="91440" rIns="146304" bIns="91440" rtlCol="0">
            <a:noAutofit/>
          </a:bodyPr>
          <a:lstStyle>
            <a:lvl1pPr>
              <a:defRPr lang="en-US" sz="3920" smtClean="0"/>
            </a:lvl1pPr>
            <a:lvl2pPr>
              <a:defRPr lang="en-US" sz="3528" smtClean="0">
                <a:latin typeface="+mj-lt"/>
              </a:defRPr>
            </a:lvl2pPr>
            <a:lvl3pPr>
              <a:defRPr lang="en-US" sz="3136"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182761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75365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535637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7943647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5612184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528055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5874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1609009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794125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276612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476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830848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1788741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26853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63900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63556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5599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82376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54111"/>
            <a:ext cx="11653522" cy="612823"/>
          </a:xfrm>
          <a:prstGeom prst="rect">
            <a:avLst/>
          </a:prstGeom>
          <a:noFill/>
          <a:ln w="12700">
            <a:noFill/>
            <a:miter lim="800000"/>
            <a:headEnd type="none" w="sm" len="sm"/>
            <a:tailEnd type="none" w="sm" len="sm"/>
          </a:ln>
          <a:effectLst/>
        </p:spPr>
        <p:txBody>
          <a:bodyPr vert="horz" wrap="square" lIns="179259" tIns="143407" rIns="179259" bIns="143407" numCol="1" anchor="b"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6" y="3083652"/>
            <a:ext cx="3227129" cy="692059"/>
          </a:xfrm>
          <a:prstGeom prst="rect">
            <a:avLst/>
          </a:prstGeom>
        </p:spPr>
      </p:pic>
    </p:spTree>
    <p:extLst>
      <p:ext uri="{BB962C8B-B14F-4D97-AF65-F5344CB8AC3E}">
        <p14:creationId xmlns:p14="http://schemas.microsoft.com/office/powerpoint/2010/main" val="174988413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20260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6"/>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7"/>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2"/>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192">
              <a:defRPr/>
            </a:pPr>
            <a:fld id="{683C0046-3368-4DD4-96D6-CD0FF2C1233E}" type="datetimeFigureOut">
              <a:rPr lang="en-IN" smtClean="0">
                <a:solidFill>
                  <a:srgbClr val="FFFFFF"/>
                </a:solidFill>
              </a:rPr>
              <a:pPr defTabSz="914192">
                <a:defRPr/>
              </a:pPr>
              <a:t>05-02-2018</a:t>
            </a:fld>
            <a:endParaRPr lang="en-IN" dirty="0">
              <a:solidFill>
                <a:srgbClr val="FFFFFF"/>
              </a:solidFill>
            </a:endParaRPr>
          </a:p>
        </p:txBody>
      </p:sp>
      <p:sp>
        <p:nvSpPr>
          <p:cNvPr id="8" name="Footer Placeholder 7"/>
          <p:cNvSpPr>
            <a:spLocks noGrp="1"/>
          </p:cNvSpPr>
          <p:nvPr>
            <p:ph type="ftr" sz="quarter" idx="11"/>
          </p:nvPr>
        </p:nvSpPr>
        <p:spPr>
          <a:xfrm>
            <a:off x="685800" y="6554699"/>
            <a:ext cx="5029200" cy="228600"/>
          </a:xfrm>
          <a:prstGeom prst="rect">
            <a:avLst/>
          </a:prstGeom>
        </p:spPr>
        <p:txBody>
          <a:bodyPr/>
          <a:lstStyle/>
          <a:p>
            <a:pPr defTabSz="914192">
              <a:defRPr/>
            </a:pPr>
            <a:endParaRPr lang="en-IN" dirty="0">
              <a:solidFill>
                <a:srgbClr val="FFFFFF"/>
              </a:solidFill>
            </a:endParaRPr>
          </a:p>
        </p:txBody>
      </p:sp>
      <p:sp>
        <p:nvSpPr>
          <p:cNvPr id="9" name="Slide Number Placeholder 8"/>
          <p:cNvSpPr>
            <a:spLocks noGrp="1"/>
          </p:cNvSpPr>
          <p:nvPr>
            <p:ph type="sldNum" sz="quarter" idx="12"/>
          </p:nvPr>
        </p:nvSpPr>
        <p:spPr>
          <a:xfrm>
            <a:off x="8897422" y="6274160"/>
            <a:ext cx="2743200" cy="365125"/>
          </a:xfrm>
          <a:prstGeom prst="rect">
            <a:avLst/>
          </a:prstGeom>
        </p:spPr>
        <p:txBody>
          <a:bodyPr/>
          <a:lstStyle/>
          <a:p>
            <a:pPr defTabSz="914192">
              <a:defRPr/>
            </a:pPr>
            <a:fld id="{1F6B3001-8C1E-45A3-9010-27210849299D}" type="slidenum">
              <a:rPr lang="en-IN" smtClean="0">
                <a:solidFill>
                  <a:srgbClr val="FFFFFF"/>
                </a:solidFill>
              </a:rPr>
              <a:pPr defTabSz="914192">
                <a:defRPr/>
              </a:pPr>
              <a:t>‹#›</a:t>
            </a:fld>
            <a:endParaRPr lang="en-IN" dirty="0">
              <a:solidFill>
                <a:srgbClr val="FFFFFF"/>
              </a:solidFill>
            </a:endParaRPr>
          </a:p>
        </p:txBody>
      </p:sp>
    </p:spTree>
    <p:extLst>
      <p:ext uri="{BB962C8B-B14F-4D97-AF65-F5344CB8AC3E}">
        <p14:creationId xmlns:p14="http://schemas.microsoft.com/office/powerpoint/2010/main" val="3652728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145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8" y="6118657"/>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7135661"/>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77711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defRPr/>
            </a:pPr>
            <a:fld id="{7EF3AE27-9587-4CE8-A505-987082E90C2E}" type="datetimeFigureOut">
              <a:rPr lang="en-US" sz="1200" smtClean="0">
                <a:solidFill>
                  <a:prstClr val="black">
                    <a:tint val="75000"/>
                  </a:prstClr>
                </a:solidFill>
                <a:latin typeface="Calibri" panose="020F0502020204030204"/>
              </a:rPr>
              <a:pPr defTabSz="914225">
                <a:defRPr/>
              </a:pPr>
              <a:t>2/5/2018</a:t>
            </a:fld>
            <a:endParaRPr lang="en-US" sz="1200">
              <a:solidFill>
                <a:prstClr val="black">
                  <a:tint val="75000"/>
                </a:prstClr>
              </a:solidFill>
              <a:latin typeface="Calibri" panose="020F0502020204030204"/>
            </a:endParaRPr>
          </a:p>
        </p:txBody>
      </p:sp>
      <p:sp>
        <p:nvSpPr>
          <p:cNvPr id="3" name="Footer Placeholder 2"/>
          <p:cNvSpPr>
            <a:spLocks noGrp="1"/>
          </p:cNvSpPr>
          <p:nvPr>
            <p:ph type="ftr" sz="quarter" idx="11"/>
          </p:nvPr>
        </p:nvSpPr>
        <p:spPr/>
        <p:txBody>
          <a:bodyPr/>
          <a:lstStyle/>
          <a:p>
            <a:pPr algn="ctr" defTabSz="914225">
              <a:defRPr/>
            </a:pPr>
            <a:endParaRPr lang="en-US" sz="1200">
              <a:solidFill>
                <a:prstClr val="black">
                  <a:tint val="75000"/>
                </a:prstClr>
              </a:solidFill>
              <a:latin typeface="Calibri" panose="020F0502020204030204"/>
            </a:endParaRPr>
          </a:p>
        </p:txBody>
      </p:sp>
      <p:sp>
        <p:nvSpPr>
          <p:cNvPr id="4" name="Slide Number Placeholder 3"/>
          <p:cNvSpPr>
            <a:spLocks noGrp="1"/>
          </p:cNvSpPr>
          <p:nvPr>
            <p:ph type="sldNum" sz="quarter" idx="12"/>
          </p:nvPr>
        </p:nvSpPr>
        <p:spPr/>
        <p:txBody>
          <a:bodyPr/>
          <a:lstStyle/>
          <a:p>
            <a:pPr algn="r" defTabSz="914225">
              <a:defRPr/>
            </a:pPr>
            <a:fld id="{60A6484D-8F4C-4CC4-BE69-D164114A27CE}" type="slidenum">
              <a:rPr lang="en-US" sz="1200" smtClean="0">
                <a:solidFill>
                  <a:prstClr val="black">
                    <a:tint val="75000"/>
                  </a:prstClr>
                </a:solidFill>
                <a:latin typeface="Calibri" panose="020F0502020204030204"/>
              </a:rPr>
              <a:pPr algn="r" defTabSz="914225">
                <a:defRPr/>
              </a:pPr>
              <a:t>‹#›</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413310969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spTree>
    <p:extLst>
      <p:ext uri="{BB962C8B-B14F-4D97-AF65-F5344CB8AC3E}">
        <p14:creationId xmlns:p14="http://schemas.microsoft.com/office/powerpoint/2010/main" val="4157660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1157447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2478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3660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5736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948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18193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01971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54879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504" t="18112" r="51" b="323"/>
          <a:stretch/>
        </p:blipFill>
        <p:spPr>
          <a:xfrm>
            <a:off x="0" y="-25954"/>
            <a:ext cx="12192000" cy="6883955"/>
          </a:xfrm>
          <a:prstGeom prst="rect">
            <a:avLst/>
          </a:prstGeom>
        </p:spPr>
      </p:pic>
      <p:pic>
        <p:nvPicPr>
          <p:cNvPr id="5" name="Picture 4"/>
          <p:cNvPicPr>
            <a:picLocks noChangeAspect="1"/>
          </p:cNvPicPr>
          <p:nvPr userDrawn="1"/>
        </p:nvPicPr>
        <p:blipFill>
          <a:blip r:embed="rId3"/>
          <a:stretch>
            <a:fillRect/>
          </a:stretch>
        </p:blipFill>
        <p:spPr>
          <a:xfrm>
            <a:off x="450205" y="3133843"/>
            <a:ext cx="2993084" cy="641866"/>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2017 Microsoft Corporation. All rights reserved. </a:t>
            </a:r>
          </a:p>
        </p:txBody>
      </p:sp>
    </p:spTree>
    <p:extLst>
      <p:ext uri="{BB962C8B-B14F-4D97-AF65-F5344CB8AC3E}">
        <p14:creationId xmlns:p14="http://schemas.microsoft.com/office/powerpoint/2010/main" val="16756210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29050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78DEA-72A3-4FCD-A67D-D81A4A2956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D2E4C4-0938-41A1-B21D-1879045D81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70045B-BE88-41F2-B097-DC3E9BB71224}"/>
              </a:ext>
            </a:extLst>
          </p:cNvPr>
          <p:cNvSpPr>
            <a:spLocks noGrp="1"/>
          </p:cNvSpPr>
          <p:nvPr>
            <p:ph type="dt" sz="half" idx="10"/>
          </p:nvPr>
        </p:nvSpPr>
        <p:spPr/>
        <p:txBody>
          <a:bodyPr/>
          <a:lstStyle/>
          <a:p>
            <a:fld id="{ACFC0BD4-20F4-479F-BD2C-6AF14E88A3CD}" type="datetimeFigureOut">
              <a:rPr lang="en-US" smtClean="0"/>
              <a:t>2/5/2018</a:t>
            </a:fld>
            <a:endParaRPr lang="en-US"/>
          </a:p>
        </p:txBody>
      </p:sp>
      <p:sp>
        <p:nvSpPr>
          <p:cNvPr id="5" name="Footer Placeholder 4">
            <a:extLst>
              <a:ext uri="{FF2B5EF4-FFF2-40B4-BE49-F238E27FC236}">
                <a16:creationId xmlns:a16="http://schemas.microsoft.com/office/drawing/2014/main" id="{A16CCC23-1629-4344-9A21-422AA8057A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C9D49B-0A28-4484-A00A-0F273747EA37}"/>
              </a:ext>
            </a:extLst>
          </p:cNvPr>
          <p:cNvSpPr>
            <a:spLocks noGrp="1"/>
          </p:cNvSpPr>
          <p:nvPr>
            <p:ph type="sldNum" sz="quarter" idx="12"/>
          </p:nvPr>
        </p:nvSpPr>
        <p:spPr/>
        <p:txBody>
          <a:bodyPr/>
          <a:lstStyle/>
          <a:p>
            <a:fld id="{13DB3741-92BB-4ACF-8D67-B25E927E52CE}" type="slidenum">
              <a:rPr lang="en-US" smtClean="0"/>
              <a:t>‹#›</a:t>
            </a:fld>
            <a:endParaRPr lang="en-US"/>
          </a:p>
        </p:txBody>
      </p:sp>
    </p:spTree>
    <p:extLst>
      <p:ext uri="{BB962C8B-B14F-4D97-AF65-F5344CB8AC3E}">
        <p14:creationId xmlns:p14="http://schemas.microsoft.com/office/powerpoint/2010/main" val="301552114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CEF1-9DEA-4B78-83E9-96453AB91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5F65E0-F3A7-4656-8FA3-40EE0AE20D8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16CD15-1F98-45FD-9770-9FC2EE2C4718}"/>
              </a:ext>
            </a:extLst>
          </p:cNvPr>
          <p:cNvSpPr>
            <a:spLocks noGrp="1"/>
          </p:cNvSpPr>
          <p:nvPr>
            <p:ph type="dt" sz="half" idx="10"/>
          </p:nvPr>
        </p:nvSpPr>
        <p:spPr/>
        <p:txBody>
          <a:bodyPr/>
          <a:lstStyle/>
          <a:p>
            <a:fld id="{ACFC0BD4-20F4-479F-BD2C-6AF14E88A3CD}" type="datetimeFigureOut">
              <a:rPr lang="en-US" smtClean="0"/>
              <a:t>2/5/2018</a:t>
            </a:fld>
            <a:endParaRPr lang="en-US"/>
          </a:p>
        </p:txBody>
      </p:sp>
      <p:sp>
        <p:nvSpPr>
          <p:cNvPr id="5" name="Footer Placeholder 4">
            <a:extLst>
              <a:ext uri="{FF2B5EF4-FFF2-40B4-BE49-F238E27FC236}">
                <a16:creationId xmlns:a16="http://schemas.microsoft.com/office/drawing/2014/main" id="{DEFBCE5C-83AB-4BA2-A7A9-35A89ECCC4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2012B-AE8E-44E4-AB38-CD62830329AF}"/>
              </a:ext>
            </a:extLst>
          </p:cNvPr>
          <p:cNvSpPr>
            <a:spLocks noGrp="1"/>
          </p:cNvSpPr>
          <p:nvPr>
            <p:ph type="sldNum" sz="quarter" idx="12"/>
          </p:nvPr>
        </p:nvSpPr>
        <p:spPr/>
        <p:txBody>
          <a:bodyPr/>
          <a:lstStyle/>
          <a:p>
            <a:fld id="{13DB3741-92BB-4ACF-8D67-B25E927E52CE}" type="slidenum">
              <a:rPr lang="en-US" smtClean="0"/>
              <a:t>‹#›</a:t>
            </a:fld>
            <a:endParaRPr lang="en-US"/>
          </a:p>
        </p:txBody>
      </p:sp>
    </p:spTree>
    <p:extLst>
      <p:ext uri="{BB962C8B-B14F-4D97-AF65-F5344CB8AC3E}">
        <p14:creationId xmlns:p14="http://schemas.microsoft.com/office/powerpoint/2010/main" val="247113846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CBA60-E77A-4218-8739-4AE5EC93E4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2213B7-7055-4193-B6E0-4CD2EAB48C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02066AB-2074-40E7-B909-6234ACB98613}"/>
              </a:ext>
            </a:extLst>
          </p:cNvPr>
          <p:cNvSpPr>
            <a:spLocks noGrp="1"/>
          </p:cNvSpPr>
          <p:nvPr>
            <p:ph type="dt" sz="half" idx="10"/>
          </p:nvPr>
        </p:nvSpPr>
        <p:spPr/>
        <p:txBody>
          <a:bodyPr/>
          <a:lstStyle/>
          <a:p>
            <a:fld id="{ACFC0BD4-20F4-479F-BD2C-6AF14E88A3CD}" type="datetimeFigureOut">
              <a:rPr lang="en-US" smtClean="0"/>
              <a:t>2/5/2018</a:t>
            </a:fld>
            <a:endParaRPr lang="en-US"/>
          </a:p>
        </p:txBody>
      </p:sp>
      <p:sp>
        <p:nvSpPr>
          <p:cNvPr id="5" name="Footer Placeholder 4">
            <a:extLst>
              <a:ext uri="{FF2B5EF4-FFF2-40B4-BE49-F238E27FC236}">
                <a16:creationId xmlns:a16="http://schemas.microsoft.com/office/drawing/2014/main" id="{50D11B92-068B-408F-8B89-6DEE2EB6AE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7A52A1-8891-4A8F-82B4-A2F415EB2AA7}"/>
              </a:ext>
            </a:extLst>
          </p:cNvPr>
          <p:cNvSpPr>
            <a:spLocks noGrp="1"/>
          </p:cNvSpPr>
          <p:nvPr>
            <p:ph type="sldNum" sz="quarter" idx="12"/>
          </p:nvPr>
        </p:nvSpPr>
        <p:spPr/>
        <p:txBody>
          <a:bodyPr/>
          <a:lstStyle/>
          <a:p>
            <a:fld id="{13DB3741-92BB-4ACF-8D67-B25E927E52CE}" type="slidenum">
              <a:rPr lang="en-US" smtClean="0"/>
              <a:t>‹#›</a:t>
            </a:fld>
            <a:endParaRPr lang="en-US"/>
          </a:p>
        </p:txBody>
      </p:sp>
    </p:spTree>
    <p:extLst>
      <p:ext uri="{BB962C8B-B14F-4D97-AF65-F5344CB8AC3E}">
        <p14:creationId xmlns:p14="http://schemas.microsoft.com/office/powerpoint/2010/main" val="11894673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25473-844D-4EF5-B964-66CF437B14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7821EA-A567-461B-AD02-4E73367630E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F6F7E-BC92-4E80-A429-606825A2322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E32614-D625-4F33-9897-F49857D0263C}"/>
              </a:ext>
            </a:extLst>
          </p:cNvPr>
          <p:cNvSpPr>
            <a:spLocks noGrp="1"/>
          </p:cNvSpPr>
          <p:nvPr>
            <p:ph type="dt" sz="half" idx="10"/>
          </p:nvPr>
        </p:nvSpPr>
        <p:spPr/>
        <p:txBody>
          <a:bodyPr/>
          <a:lstStyle/>
          <a:p>
            <a:fld id="{ACFC0BD4-20F4-479F-BD2C-6AF14E88A3CD}" type="datetimeFigureOut">
              <a:rPr lang="en-US" smtClean="0"/>
              <a:t>2/5/2018</a:t>
            </a:fld>
            <a:endParaRPr lang="en-US"/>
          </a:p>
        </p:txBody>
      </p:sp>
      <p:sp>
        <p:nvSpPr>
          <p:cNvPr id="6" name="Footer Placeholder 5">
            <a:extLst>
              <a:ext uri="{FF2B5EF4-FFF2-40B4-BE49-F238E27FC236}">
                <a16:creationId xmlns:a16="http://schemas.microsoft.com/office/drawing/2014/main" id="{92511533-63E8-4712-8C72-DC3B4836A1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D35FE8-F918-48DA-96EA-B4B131EA95BA}"/>
              </a:ext>
            </a:extLst>
          </p:cNvPr>
          <p:cNvSpPr>
            <a:spLocks noGrp="1"/>
          </p:cNvSpPr>
          <p:nvPr>
            <p:ph type="sldNum" sz="quarter" idx="12"/>
          </p:nvPr>
        </p:nvSpPr>
        <p:spPr/>
        <p:txBody>
          <a:bodyPr/>
          <a:lstStyle/>
          <a:p>
            <a:fld id="{13DB3741-92BB-4ACF-8D67-B25E927E52CE}" type="slidenum">
              <a:rPr lang="en-US" smtClean="0"/>
              <a:t>‹#›</a:t>
            </a:fld>
            <a:endParaRPr lang="en-US"/>
          </a:p>
        </p:txBody>
      </p:sp>
    </p:spTree>
    <p:extLst>
      <p:ext uri="{BB962C8B-B14F-4D97-AF65-F5344CB8AC3E}">
        <p14:creationId xmlns:p14="http://schemas.microsoft.com/office/powerpoint/2010/main" val="273773257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76D88-85DE-4E9B-AC65-1BE14D0148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53865A-5F33-4746-B596-2A98D6415F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59CC677-33F7-4B2C-B18F-4698F8E0F25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93F514-1D8C-4F17-B7D7-D9D1038B19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443C8C-0F05-4840-BF5E-EFE265247D6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E37126-9D93-438C-BF94-DF6C75836B13}"/>
              </a:ext>
            </a:extLst>
          </p:cNvPr>
          <p:cNvSpPr>
            <a:spLocks noGrp="1"/>
          </p:cNvSpPr>
          <p:nvPr>
            <p:ph type="dt" sz="half" idx="10"/>
          </p:nvPr>
        </p:nvSpPr>
        <p:spPr/>
        <p:txBody>
          <a:bodyPr/>
          <a:lstStyle/>
          <a:p>
            <a:fld id="{ACFC0BD4-20F4-479F-BD2C-6AF14E88A3CD}" type="datetimeFigureOut">
              <a:rPr lang="en-US" smtClean="0"/>
              <a:t>2/5/2018</a:t>
            </a:fld>
            <a:endParaRPr lang="en-US"/>
          </a:p>
        </p:txBody>
      </p:sp>
      <p:sp>
        <p:nvSpPr>
          <p:cNvPr id="8" name="Footer Placeholder 7">
            <a:extLst>
              <a:ext uri="{FF2B5EF4-FFF2-40B4-BE49-F238E27FC236}">
                <a16:creationId xmlns:a16="http://schemas.microsoft.com/office/drawing/2014/main" id="{A68B24FE-3758-44EA-9DFB-9F227D0E05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DE528A-3F54-4911-8EF8-D81085D92161}"/>
              </a:ext>
            </a:extLst>
          </p:cNvPr>
          <p:cNvSpPr>
            <a:spLocks noGrp="1"/>
          </p:cNvSpPr>
          <p:nvPr>
            <p:ph type="sldNum" sz="quarter" idx="12"/>
          </p:nvPr>
        </p:nvSpPr>
        <p:spPr/>
        <p:txBody>
          <a:bodyPr/>
          <a:lstStyle/>
          <a:p>
            <a:fld id="{13DB3741-92BB-4ACF-8D67-B25E927E52CE}" type="slidenum">
              <a:rPr lang="en-US" smtClean="0"/>
              <a:t>‹#›</a:t>
            </a:fld>
            <a:endParaRPr lang="en-US"/>
          </a:p>
        </p:txBody>
      </p:sp>
    </p:spTree>
    <p:extLst>
      <p:ext uri="{BB962C8B-B14F-4D97-AF65-F5344CB8AC3E}">
        <p14:creationId xmlns:p14="http://schemas.microsoft.com/office/powerpoint/2010/main" val="79889441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0DEFF-E633-4696-83DA-41B626ECB4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8CB2FE-D24B-4857-9640-83EF2008CD23}"/>
              </a:ext>
            </a:extLst>
          </p:cNvPr>
          <p:cNvSpPr>
            <a:spLocks noGrp="1"/>
          </p:cNvSpPr>
          <p:nvPr>
            <p:ph type="dt" sz="half" idx="10"/>
          </p:nvPr>
        </p:nvSpPr>
        <p:spPr/>
        <p:txBody>
          <a:bodyPr/>
          <a:lstStyle/>
          <a:p>
            <a:fld id="{ACFC0BD4-20F4-479F-BD2C-6AF14E88A3CD}" type="datetimeFigureOut">
              <a:rPr lang="en-US" smtClean="0"/>
              <a:t>2/5/2018</a:t>
            </a:fld>
            <a:endParaRPr lang="en-US"/>
          </a:p>
        </p:txBody>
      </p:sp>
      <p:sp>
        <p:nvSpPr>
          <p:cNvPr id="4" name="Footer Placeholder 3">
            <a:extLst>
              <a:ext uri="{FF2B5EF4-FFF2-40B4-BE49-F238E27FC236}">
                <a16:creationId xmlns:a16="http://schemas.microsoft.com/office/drawing/2014/main" id="{369707AB-1FBE-4156-8C27-0954E14BFD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6CF32A-D78D-40D7-9596-6A1856AF3975}"/>
              </a:ext>
            </a:extLst>
          </p:cNvPr>
          <p:cNvSpPr>
            <a:spLocks noGrp="1"/>
          </p:cNvSpPr>
          <p:nvPr>
            <p:ph type="sldNum" sz="quarter" idx="12"/>
          </p:nvPr>
        </p:nvSpPr>
        <p:spPr/>
        <p:txBody>
          <a:bodyPr/>
          <a:lstStyle/>
          <a:p>
            <a:fld id="{13DB3741-92BB-4ACF-8D67-B25E927E52CE}" type="slidenum">
              <a:rPr lang="en-US" smtClean="0"/>
              <a:t>‹#›</a:t>
            </a:fld>
            <a:endParaRPr lang="en-US"/>
          </a:p>
        </p:txBody>
      </p:sp>
    </p:spTree>
    <p:extLst>
      <p:ext uri="{BB962C8B-B14F-4D97-AF65-F5344CB8AC3E}">
        <p14:creationId xmlns:p14="http://schemas.microsoft.com/office/powerpoint/2010/main" val="12256547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B653F-E0AA-4346-8A06-A945BEA60B34}"/>
              </a:ext>
            </a:extLst>
          </p:cNvPr>
          <p:cNvSpPr>
            <a:spLocks noGrp="1"/>
          </p:cNvSpPr>
          <p:nvPr>
            <p:ph type="dt" sz="half" idx="10"/>
          </p:nvPr>
        </p:nvSpPr>
        <p:spPr/>
        <p:txBody>
          <a:bodyPr/>
          <a:lstStyle/>
          <a:p>
            <a:fld id="{ACFC0BD4-20F4-479F-BD2C-6AF14E88A3CD}" type="datetimeFigureOut">
              <a:rPr lang="en-US" smtClean="0"/>
              <a:t>2/5/2018</a:t>
            </a:fld>
            <a:endParaRPr lang="en-US"/>
          </a:p>
        </p:txBody>
      </p:sp>
      <p:sp>
        <p:nvSpPr>
          <p:cNvPr id="3" name="Footer Placeholder 2">
            <a:extLst>
              <a:ext uri="{FF2B5EF4-FFF2-40B4-BE49-F238E27FC236}">
                <a16:creationId xmlns:a16="http://schemas.microsoft.com/office/drawing/2014/main" id="{D2B13C64-DF40-4194-86CF-0B5047FC84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7A9CBF-4B66-4E6F-87C9-F9A6140F40F5}"/>
              </a:ext>
            </a:extLst>
          </p:cNvPr>
          <p:cNvSpPr>
            <a:spLocks noGrp="1"/>
          </p:cNvSpPr>
          <p:nvPr>
            <p:ph type="sldNum" sz="quarter" idx="12"/>
          </p:nvPr>
        </p:nvSpPr>
        <p:spPr/>
        <p:txBody>
          <a:bodyPr/>
          <a:lstStyle/>
          <a:p>
            <a:fld id="{13DB3741-92BB-4ACF-8D67-B25E927E52CE}" type="slidenum">
              <a:rPr lang="en-US" smtClean="0"/>
              <a:t>‹#›</a:t>
            </a:fld>
            <a:endParaRPr lang="en-US"/>
          </a:p>
        </p:txBody>
      </p:sp>
    </p:spTree>
    <p:extLst>
      <p:ext uri="{BB962C8B-B14F-4D97-AF65-F5344CB8AC3E}">
        <p14:creationId xmlns:p14="http://schemas.microsoft.com/office/powerpoint/2010/main" val="1527240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15860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C451C-8ADD-4EC6-915C-2E1B910A55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E0DE7E-3460-4CD9-BD5D-A5F96F5E48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42AEB7-0683-496D-B94E-3927FE1B9B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F1B1CEA-7CDA-486A-8218-685D9ECCB644}"/>
              </a:ext>
            </a:extLst>
          </p:cNvPr>
          <p:cNvSpPr>
            <a:spLocks noGrp="1"/>
          </p:cNvSpPr>
          <p:nvPr>
            <p:ph type="dt" sz="half" idx="10"/>
          </p:nvPr>
        </p:nvSpPr>
        <p:spPr/>
        <p:txBody>
          <a:bodyPr/>
          <a:lstStyle/>
          <a:p>
            <a:fld id="{ACFC0BD4-20F4-479F-BD2C-6AF14E88A3CD}" type="datetimeFigureOut">
              <a:rPr lang="en-US" smtClean="0"/>
              <a:t>2/5/2018</a:t>
            </a:fld>
            <a:endParaRPr lang="en-US"/>
          </a:p>
        </p:txBody>
      </p:sp>
      <p:sp>
        <p:nvSpPr>
          <p:cNvPr id="6" name="Footer Placeholder 5">
            <a:extLst>
              <a:ext uri="{FF2B5EF4-FFF2-40B4-BE49-F238E27FC236}">
                <a16:creationId xmlns:a16="http://schemas.microsoft.com/office/drawing/2014/main" id="{B799ADB1-AA2D-464F-AA6F-1CC0A088C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969E0-AC27-46D5-AC10-8DBED602D962}"/>
              </a:ext>
            </a:extLst>
          </p:cNvPr>
          <p:cNvSpPr>
            <a:spLocks noGrp="1"/>
          </p:cNvSpPr>
          <p:nvPr>
            <p:ph type="sldNum" sz="quarter" idx="12"/>
          </p:nvPr>
        </p:nvSpPr>
        <p:spPr/>
        <p:txBody>
          <a:bodyPr/>
          <a:lstStyle/>
          <a:p>
            <a:fld id="{13DB3741-92BB-4ACF-8D67-B25E927E52CE}" type="slidenum">
              <a:rPr lang="en-US" smtClean="0"/>
              <a:t>‹#›</a:t>
            </a:fld>
            <a:endParaRPr lang="en-US"/>
          </a:p>
        </p:txBody>
      </p:sp>
    </p:spTree>
    <p:extLst>
      <p:ext uri="{BB962C8B-B14F-4D97-AF65-F5344CB8AC3E}">
        <p14:creationId xmlns:p14="http://schemas.microsoft.com/office/powerpoint/2010/main" val="331323535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72969-EAB5-433D-8CAD-ACCE57800A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D16247-B81F-4C1E-A9C7-5DA88AA7AB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47E56A-CF5D-43C3-9114-B2D9586174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3341F0-43BE-4FC5-983C-5B65A01FA744}"/>
              </a:ext>
            </a:extLst>
          </p:cNvPr>
          <p:cNvSpPr>
            <a:spLocks noGrp="1"/>
          </p:cNvSpPr>
          <p:nvPr>
            <p:ph type="dt" sz="half" idx="10"/>
          </p:nvPr>
        </p:nvSpPr>
        <p:spPr/>
        <p:txBody>
          <a:bodyPr/>
          <a:lstStyle/>
          <a:p>
            <a:fld id="{ACFC0BD4-20F4-479F-BD2C-6AF14E88A3CD}" type="datetimeFigureOut">
              <a:rPr lang="en-US" smtClean="0"/>
              <a:t>2/5/2018</a:t>
            </a:fld>
            <a:endParaRPr lang="en-US"/>
          </a:p>
        </p:txBody>
      </p:sp>
      <p:sp>
        <p:nvSpPr>
          <p:cNvPr id="6" name="Footer Placeholder 5">
            <a:extLst>
              <a:ext uri="{FF2B5EF4-FFF2-40B4-BE49-F238E27FC236}">
                <a16:creationId xmlns:a16="http://schemas.microsoft.com/office/drawing/2014/main" id="{D138807E-8430-45C4-B7DB-40133D461E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0E597-BA53-40CF-A70B-B71F1545B3C5}"/>
              </a:ext>
            </a:extLst>
          </p:cNvPr>
          <p:cNvSpPr>
            <a:spLocks noGrp="1"/>
          </p:cNvSpPr>
          <p:nvPr>
            <p:ph type="sldNum" sz="quarter" idx="12"/>
          </p:nvPr>
        </p:nvSpPr>
        <p:spPr/>
        <p:txBody>
          <a:bodyPr/>
          <a:lstStyle/>
          <a:p>
            <a:fld id="{13DB3741-92BB-4ACF-8D67-B25E927E52CE}" type="slidenum">
              <a:rPr lang="en-US" smtClean="0"/>
              <a:t>‹#›</a:t>
            </a:fld>
            <a:endParaRPr lang="en-US"/>
          </a:p>
        </p:txBody>
      </p:sp>
    </p:spTree>
    <p:extLst>
      <p:ext uri="{BB962C8B-B14F-4D97-AF65-F5344CB8AC3E}">
        <p14:creationId xmlns:p14="http://schemas.microsoft.com/office/powerpoint/2010/main" val="290378839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05D77-6CF2-4D39-A914-671782F79E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50051B-EC75-49B2-93F6-117068582F7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D13919-8ED2-4124-85C7-4264DD47845C}"/>
              </a:ext>
            </a:extLst>
          </p:cNvPr>
          <p:cNvSpPr>
            <a:spLocks noGrp="1"/>
          </p:cNvSpPr>
          <p:nvPr>
            <p:ph type="dt" sz="half" idx="10"/>
          </p:nvPr>
        </p:nvSpPr>
        <p:spPr/>
        <p:txBody>
          <a:bodyPr/>
          <a:lstStyle/>
          <a:p>
            <a:fld id="{ACFC0BD4-20F4-479F-BD2C-6AF14E88A3CD}" type="datetimeFigureOut">
              <a:rPr lang="en-US" smtClean="0"/>
              <a:t>2/5/2018</a:t>
            </a:fld>
            <a:endParaRPr lang="en-US"/>
          </a:p>
        </p:txBody>
      </p:sp>
      <p:sp>
        <p:nvSpPr>
          <p:cNvPr id="5" name="Footer Placeholder 4">
            <a:extLst>
              <a:ext uri="{FF2B5EF4-FFF2-40B4-BE49-F238E27FC236}">
                <a16:creationId xmlns:a16="http://schemas.microsoft.com/office/drawing/2014/main" id="{D667AFF9-B4CC-45AF-B9CC-5DAF7AF252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442791-A440-4A2C-A560-6E0B26F37801}"/>
              </a:ext>
            </a:extLst>
          </p:cNvPr>
          <p:cNvSpPr>
            <a:spLocks noGrp="1"/>
          </p:cNvSpPr>
          <p:nvPr>
            <p:ph type="sldNum" sz="quarter" idx="12"/>
          </p:nvPr>
        </p:nvSpPr>
        <p:spPr/>
        <p:txBody>
          <a:bodyPr/>
          <a:lstStyle/>
          <a:p>
            <a:fld id="{13DB3741-92BB-4ACF-8D67-B25E927E52CE}" type="slidenum">
              <a:rPr lang="en-US" smtClean="0"/>
              <a:t>‹#›</a:t>
            </a:fld>
            <a:endParaRPr lang="en-US"/>
          </a:p>
        </p:txBody>
      </p:sp>
    </p:spTree>
    <p:extLst>
      <p:ext uri="{BB962C8B-B14F-4D97-AF65-F5344CB8AC3E}">
        <p14:creationId xmlns:p14="http://schemas.microsoft.com/office/powerpoint/2010/main" val="280517742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8311F2-F148-41C6-810F-C29FEC89BC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3F1BE8-1C88-4A5E-9BDC-0F20296BF7C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7D179E-3C41-436A-961B-28EA5506457D}"/>
              </a:ext>
            </a:extLst>
          </p:cNvPr>
          <p:cNvSpPr>
            <a:spLocks noGrp="1"/>
          </p:cNvSpPr>
          <p:nvPr>
            <p:ph type="dt" sz="half" idx="10"/>
          </p:nvPr>
        </p:nvSpPr>
        <p:spPr/>
        <p:txBody>
          <a:bodyPr/>
          <a:lstStyle/>
          <a:p>
            <a:fld id="{ACFC0BD4-20F4-479F-BD2C-6AF14E88A3CD}" type="datetimeFigureOut">
              <a:rPr lang="en-US" smtClean="0"/>
              <a:t>2/5/2018</a:t>
            </a:fld>
            <a:endParaRPr lang="en-US"/>
          </a:p>
        </p:txBody>
      </p:sp>
      <p:sp>
        <p:nvSpPr>
          <p:cNvPr id="5" name="Footer Placeholder 4">
            <a:extLst>
              <a:ext uri="{FF2B5EF4-FFF2-40B4-BE49-F238E27FC236}">
                <a16:creationId xmlns:a16="http://schemas.microsoft.com/office/drawing/2014/main" id="{8624FDB5-47F9-4E4D-B5EB-626E207697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09EDF-13D5-4CDB-829F-79083C280154}"/>
              </a:ext>
            </a:extLst>
          </p:cNvPr>
          <p:cNvSpPr>
            <a:spLocks noGrp="1"/>
          </p:cNvSpPr>
          <p:nvPr>
            <p:ph type="sldNum" sz="quarter" idx="12"/>
          </p:nvPr>
        </p:nvSpPr>
        <p:spPr/>
        <p:txBody>
          <a:bodyPr/>
          <a:lstStyle/>
          <a:p>
            <a:fld id="{13DB3741-92BB-4ACF-8D67-B25E927E52CE}" type="slidenum">
              <a:rPr lang="en-US" smtClean="0"/>
              <a:t>‹#›</a:t>
            </a:fld>
            <a:endParaRPr lang="en-US"/>
          </a:p>
        </p:txBody>
      </p:sp>
    </p:spTree>
    <p:extLst>
      <p:ext uri="{BB962C8B-B14F-4D97-AF65-F5344CB8AC3E}">
        <p14:creationId xmlns:p14="http://schemas.microsoft.com/office/powerpoint/2010/main" val="45940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1304231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spTree>
    <p:extLst>
      <p:ext uri="{BB962C8B-B14F-4D97-AF65-F5344CB8AC3E}">
        <p14:creationId xmlns:p14="http://schemas.microsoft.com/office/powerpoint/2010/main" val="739123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Tree>
    <p:extLst>
      <p:ext uri="{BB962C8B-B14F-4D97-AF65-F5344CB8AC3E}">
        <p14:creationId xmlns:p14="http://schemas.microsoft.com/office/powerpoint/2010/main" val="1539652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spTree>
    <p:extLst>
      <p:ext uri="{BB962C8B-B14F-4D97-AF65-F5344CB8AC3E}">
        <p14:creationId xmlns:p14="http://schemas.microsoft.com/office/powerpoint/2010/main" val="4005083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71734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711509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76117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820210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03508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321573032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1049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3358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49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144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50670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8177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919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8924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0930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595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5326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26000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390175836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2567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645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18040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22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1081586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96245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686946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934430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1096816"/>
            <a:fld id="{8FC53413-301C-47E6-B34C-D76C6FD1FDFC}" type="datetimeFigureOut">
              <a:rPr lang="en-US" smtClean="0">
                <a:solidFill>
                  <a:prstClr val="black">
                    <a:tint val="75000"/>
                  </a:prstClr>
                </a:solidFill>
              </a:rPr>
              <a:pPr defTabSz="1096816"/>
              <a:t>2/5/2018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09681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096816"/>
            <a:fld id="{FFA16D97-A570-46C5-8DFA-CD6532C3FC79}" type="slidenum">
              <a:rPr lang="en-US" smtClean="0">
                <a:solidFill>
                  <a:prstClr val="black">
                    <a:tint val="75000"/>
                  </a:prstClr>
                </a:solidFill>
              </a:rPr>
              <a:pPr defTabSz="1096816"/>
              <a:t>‹#›</a:t>
            </a:fld>
            <a:endParaRPr lang="en-US">
              <a:solidFill>
                <a:prstClr val="black">
                  <a:tint val="75000"/>
                </a:prstClr>
              </a:solidFill>
            </a:endParaRPr>
          </a:p>
        </p:txBody>
      </p:sp>
    </p:spTree>
    <p:extLst>
      <p:ext uri="{BB962C8B-B14F-4D97-AF65-F5344CB8AC3E}">
        <p14:creationId xmlns:p14="http://schemas.microsoft.com/office/powerpoint/2010/main" val="14623337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6731" r="13829" b="1"/>
          <a:stretch/>
        </p:blipFill>
        <p:spPr>
          <a:xfrm>
            <a:off x="-19054" y="0"/>
            <a:ext cx="12211055" cy="6858000"/>
          </a:xfrm>
          <a:prstGeom prst="rect">
            <a:avLst/>
          </a:prstGeom>
        </p:spPr>
      </p:pic>
      <p:sp>
        <p:nvSpPr>
          <p:cNvPr id="2" name="Title 1"/>
          <p:cNvSpPr>
            <a:spLocks noGrp="1"/>
          </p:cNvSpPr>
          <p:nvPr>
            <p:ph type="ctrTitle"/>
          </p:nvPr>
        </p:nvSpPr>
        <p:spPr>
          <a:xfrm>
            <a:off x="1448179" y="2421173"/>
            <a:ext cx="10496171" cy="2012480"/>
          </a:xfrm>
        </p:spPr>
        <p:txBody>
          <a:bodyPr/>
          <a:lstStyle>
            <a:lvl1pPr>
              <a:defRPr sz="5399">
                <a:solidFill>
                  <a:schemeClr val="tx1"/>
                </a:solidFill>
              </a:defRPr>
            </a:lvl1pPr>
          </a:lstStyle>
          <a:p>
            <a:r>
              <a:rPr lang="en-US"/>
              <a:t>Click to edit Master title style</a:t>
            </a:r>
            <a:endParaRPr lang="en-US" dirty="0"/>
          </a:p>
        </p:txBody>
      </p:sp>
      <p:sp>
        <p:nvSpPr>
          <p:cNvPr id="25" name="Text Placeholder 24"/>
          <p:cNvSpPr>
            <a:spLocks noGrp="1"/>
          </p:cNvSpPr>
          <p:nvPr>
            <p:ph type="body" sz="quarter" idx="10"/>
          </p:nvPr>
        </p:nvSpPr>
        <p:spPr>
          <a:xfrm>
            <a:off x="1448179" y="4440915"/>
            <a:ext cx="7445604" cy="1204912"/>
          </a:xfrm>
          <a:prstGeom prst="rect">
            <a:avLst/>
          </a:prstGeom>
        </p:spPr>
        <p:txBody>
          <a:bodyPr/>
          <a:lstStyle>
            <a:lvl1pPr marL="0" indent="0">
              <a:buNone/>
              <a:defRPr sz="3200">
                <a:solidFill>
                  <a:schemeClr val="tx1"/>
                </a:solidFill>
                <a:latin typeface="Segoe UI Light" pitchFamily="34" charset="0"/>
              </a:defRPr>
            </a:lvl1pPr>
            <a:lvl2pPr marL="457112" indent="0">
              <a:buNone/>
              <a:defRPr sz="2000"/>
            </a:lvl2pPr>
            <a:lvl3pPr marL="914225" indent="0">
              <a:buNone/>
              <a:defRPr sz="2000"/>
            </a:lvl3pPr>
            <a:lvl4pPr marL="1371337" indent="0">
              <a:buNone/>
              <a:defRPr sz="2000"/>
            </a:lvl4pPr>
            <a:lvl5pPr marL="1828449" indent="0">
              <a:buNone/>
              <a:defRPr sz="2000"/>
            </a:lvl5pPr>
          </a:lstStyle>
          <a:p>
            <a:pPr lvl="0"/>
            <a:r>
              <a:rPr lang="en-US"/>
              <a:t>Edit Master text styles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874" y="481040"/>
            <a:ext cx="2484755" cy="1455918"/>
          </a:xfrm>
          <a:prstGeom prst="rect">
            <a:avLst/>
          </a:prstGeom>
        </p:spPr>
      </p:pic>
    </p:spTree>
    <p:extLst>
      <p:ext uri="{BB962C8B-B14F-4D97-AF65-F5344CB8AC3E}">
        <p14:creationId xmlns:p14="http://schemas.microsoft.com/office/powerpoint/2010/main" val="17430719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4383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7"/>
            <a:ext cx="5384800" cy="4626858"/>
          </a:xfrm>
          <a:prstGeom prst="rect">
            <a:avLst/>
          </a:prstGeom>
        </p:spPr>
        <p:txBody>
          <a:bodyPr/>
          <a:lstStyle>
            <a:lvl1pPr marL="457112" indent="-457112">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99946"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7058"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7031" indent="-285695">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4144" indent="-285695">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7441" y="1600207"/>
            <a:ext cx="5384800" cy="4626858"/>
          </a:xfrm>
          <a:prstGeom prst="rect">
            <a:avLst/>
          </a:prstGeom>
        </p:spPr>
        <p:txBody>
          <a:bodyPr/>
          <a:lstStyle>
            <a:lvl1pPr marL="342834" indent="-342834">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42808" indent="-285695">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2781" indent="-228556">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599893" indent="-228556">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7005" indent="-228556">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4630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30992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83502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7"/>
          <p:cNvSpPr>
            <a:spLocks noGrp="1"/>
          </p:cNvSpPr>
          <p:nvPr>
            <p:ph type="body" sz="quarter" idx="10" hasCustomPrompt="1"/>
          </p:nvPr>
        </p:nvSpPr>
        <p:spPr>
          <a:xfrm>
            <a:off x="804883" y="1600962"/>
            <a:ext cx="10582365" cy="4690110"/>
          </a:xfrm>
          <a:prstGeom prst="rect">
            <a:avLst/>
          </a:prstGeom>
        </p:spPr>
        <p:txBody>
          <a:bodyPr/>
          <a:lstStyle>
            <a:lvl1pPr marL="0" indent="0">
              <a:buNone/>
              <a:defRPr sz="2800" b="0" baseline="0">
                <a:solidFill>
                  <a:schemeClr val="tx1">
                    <a:lumMod val="65000"/>
                    <a:lumOff val="35000"/>
                  </a:schemeClr>
                </a:solidFill>
                <a:latin typeface="Segoe UI" panose="020B0502040204020203" pitchFamily="34" charset="0"/>
                <a:cs typeface="Segoe UI" panose="020B0502040204020203" pitchFamily="34" charset="0"/>
              </a:defRPr>
            </a:lvl1pPr>
          </a:lstStyle>
          <a:p>
            <a:pPr lvl="0"/>
            <a:r>
              <a:rPr lang="en-US" dirty="0"/>
              <a:t>Insert Text</a:t>
            </a:r>
          </a:p>
        </p:txBody>
      </p:sp>
    </p:spTree>
    <p:extLst>
      <p:ext uri="{BB962C8B-B14F-4D97-AF65-F5344CB8AC3E}">
        <p14:creationId xmlns:p14="http://schemas.microsoft.com/office/powerpoint/2010/main" val="21383708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24" y="5777828"/>
            <a:ext cx="1778463" cy="1042073"/>
          </a:xfrm>
          <a:prstGeom prst="rect">
            <a:avLst/>
          </a:prstGeom>
        </p:spPr>
      </p:pic>
    </p:spTree>
    <p:extLst>
      <p:ext uri="{BB962C8B-B14F-4D97-AF65-F5344CB8AC3E}">
        <p14:creationId xmlns:p14="http://schemas.microsoft.com/office/powerpoint/2010/main" val="18084474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24" y="5777828"/>
            <a:ext cx="1778463" cy="1042073"/>
          </a:xfrm>
          <a:prstGeom prst="rect">
            <a:avLst/>
          </a:prstGeom>
        </p:spPr>
      </p:pic>
    </p:spTree>
    <p:extLst>
      <p:ext uri="{BB962C8B-B14F-4D97-AF65-F5344CB8AC3E}">
        <p14:creationId xmlns:p14="http://schemas.microsoft.com/office/powerpoint/2010/main" val="1149960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Segoe UI" panose="020B0502040204020203" pitchFamily="34" charset="0"/>
                <a:cs typeface="Segoe UI" panose="020B0502040204020203" pitchFamily="34"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225">
              <a:defRPr/>
            </a:pPr>
            <a:fld id="{0A9D7123-72F7-4849-BD8E-8FE1358A728B}" type="datetimeFigureOut">
              <a:rPr lang="en-US" smtClean="0">
                <a:solidFill>
                  <a:prstClr val="white"/>
                </a:solidFill>
              </a:rPr>
              <a:pPr defTabSz="914225">
                <a:defRPr/>
              </a:pPr>
              <a:t>2/5/2018</a:t>
            </a:fld>
            <a:endParaRPr lang="en-US" dirty="0">
              <a:solidFill>
                <a:prstClr val="white"/>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225">
              <a:defRPr/>
            </a:pPr>
            <a:endParaRPr lang="en-US" dirty="0">
              <a:solidFill>
                <a:prstClr val="white"/>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225">
              <a:defRPr/>
            </a:pPr>
            <a:fld id="{3B7F53D9-503C-43F0-8772-C53FE3EEB1EE}" type="slidenum">
              <a:rPr lang="en-US" smtClean="0">
                <a:solidFill>
                  <a:prstClr val="white"/>
                </a:solidFill>
              </a:rPr>
              <a:pPr defTabSz="914225">
                <a:defRPr/>
              </a:pPr>
              <a:t>‹#›</a:t>
            </a:fld>
            <a:endParaRPr lang="en-US" dirty="0">
              <a:solidFill>
                <a:prstClr val="white"/>
              </a:solidFill>
            </a:endParaRPr>
          </a:p>
        </p:txBody>
      </p:sp>
    </p:spTree>
    <p:extLst>
      <p:ext uri="{BB962C8B-B14F-4D97-AF65-F5344CB8AC3E}">
        <p14:creationId xmlns:p14="http://schemas.microsoft.com/office/powerpoint/2010/main" val="13301567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1">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576068" y="2873829"/>
            <a:ext cx="9144000" cy="54853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696017" y="3518502"/>
            <a:ext cx="6126480" cy="832802"/>
          </a:xfrm>
          <a:prstGeom prst="rect">
            <a:avLst/>
          </a:prstGeom>
        </p:spPr>
        <p:txBody>
          <a:bodyPr/>
          <a:lstStyle>
            <a:lvl1pPr marL="0" indent="0">
              <a:buNone/>
              <a:defRPr/>
            </a:lvl1pPr>
          </a:lstStyle>
          <a:p>
            <a:pPr algn="l"/>
            <a:r>
              <a:rPr lang="en-US" sz="3200" dirty="0"/>
              <a:t>Demo description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20796" flipH="1">
            <a:off x="1263505" y="2952862"/>
            <a:ext cx="1131281" cy="1131281"/>
          </a:xfrm>
          <a:prstGeom prst="rect">
            <a:avLst/>
          </a:prstGeom>
        </p:spPr>
      </p:pic>
    </p:spTree>
    <p:extLst>
      <p:ext uri="{BB962C8B-B14F-4D97-AF65-F5344CB8AC3E}">
        <p14:creationId xmlns:p14="http://schemas.microsoft.com/office/powerpoint/2010/main" val="13088785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2">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576068" y="2873829"/>
            <a:ext cx="9144000" cy="54853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696017" y="3518502"/>
            <a:ext cx="6126480" cy="832802"/>
          </a:xfrm>
          <a:prstGeom prst="rect">
            <a:avLst/>
          </a:prstGeom>
        </p:spPr>
        <p:txBody>
          <a:bodyPr/>
          <a:lstStyle>
            <a:lvl1pPr marL="0" indent="0">
              <a:buNone/>
              <a:defRPr/>
            </a:lvl1pPr>
          </a:lstStyle>
          <a:p>
            <a:pPr algn="l"/>
            <a:r>
              <a:rPr lang="en-US" sz="3200" dirty="0"/>
              <a:t>Demo description</a:t>
            </a:r>
          </a:p>
        </p:txBody>
      </p:sp>
    </p:spTree>
    <p:extLst>
      <p:ext uri="{BB962C8B-B14F-4D97-AF65-F5344CB8AC3E}">
        <p14:creationId xmlns:p14="http://schemas.microsoft.com/office/powerpoint/2010/main" val="14039499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a:xfrm>
            <a:off x="0" y="1567544"/>
            <a:ext cx="12192000" cy="414937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599462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342954803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707450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24336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3878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199343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120952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809197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46801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708007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535514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1112102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968843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43764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44240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96656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693366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94862166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2658184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9703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6152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183467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5771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46108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Title, Subtitle and Content">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266700" y="1963761"/>
            <a:ext cx="11658600" cy="2052030"/>
          </a:xfrm>
        </p:spPr>
        <p:txBody>
          <a:bodyPr/>
          <a:lstStyle>
            <a:lvl1pPr>
              <a:defRPr>
                <a:solidFill>
                  <a:srgbClr val="32145A"/>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a:xfrm>
            <a:off x="266700" y="95042"/>
            <a:ext cx="11658600" cy="914400"/>
          </a:xfrm>
        </p:spPr>
        <p:txBody>
          <a:bodyPr/>
          <a:lstStyle>
            <a:lvl1pPr>
              <a:defRPr>
                <a:solidFill>
                  <a:srgbClr val="32145A"/>
                </a:solidFill>
              </a:defRPr>
            </a:lvl1pPr>
          </a:lstStyle>
          <a:p>
            <a:r>
              <a:rPr lang="en-US" dirty="0"/>
              <a:t>Click to edit title</a:t>
            </a:r>
          </a:p>
        </p:txBody>
      </p:sp>
      <p:sp>
        <p:nvSpPr>
          <p:cNvPr id="5" name="Text Placeholder 4"/>
          <p:cNvSpPr>
            <a:spLocks noGrp="1"/>
          </p:cNvSpPr>
          <p:nvPr>
            <p:ph type="body" sz="quarter" idx="11" hasCustomPrompt="1"/>
          </p:nvPr>
        </p:nvSpPr>
        <p:spPr>
          <a:xfrm>
            <a:off x="266700" y="1133897"/>
            <a:ext cx="11658600" cy="698156"/>
          </a:xfrm>
        </p:spPr>
        <p:txBody>
          <a:bodyPr tIns="91440" anchor="t"/>
          <a:lstStyle>
            <a:lvl1pPr>
              <a:defRPr sz="3733" b="1">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stStyle>
          <a:p>
            <a:pPr lvl="0"/>
            <a:r>
              <a:rPr lang="en-US" dirty="0"/>
              <a:t>Subtitle</a:t>
            </a:r>
          </a:p>
        </p:txBody>
      </p:sp>
    </p:spTree>
    <p:extLst>
      <p:ext uri="{BB962C8B-B14F-4D97-AF65-F5344CB8AC3E}">
        <p14:creationId xmlns:p14="http://schemas.microsoft.com/office/powerpoint/2010/main" val="224949027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45342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064655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881692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45755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45110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18973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3624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4175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2"/>
            <a:ext cx="9172873" cy="662129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
        <p:nvSpPr>
          <p:cNvPr id="9" name="TextBox 8"/>
          <p:cNvSpPr txBox="1"/>
          <p:nvPr userDrawn="1"/>
        </p:nvSpPr>
        <p:spPr>
          <a:xfrm>
            <a:off x="9504556" y="5726841"/>
            <a:ext cx="2671947" cy="400414"/>
          </a:xfrm>
          <a:prstGeom prst="rect">
            <a:avLst/>
          </a:prstGeom>
          <a:noFill/>
          <a:effectLst/>
        </p:spPr>
        <p:txBody>
          <a:bodyPr wrap="none" lIns="179259" tIns="143407" rIns="179259" bIns="143407" rtlCol="0">
            <a:spAutoFit/>
          </a:bodyPr>
          <a:lstStyle/>
          <a:p>
            <a:pPr algn="r" defTabSz="914192">
              <a:lnSpc>
                <a:spcPct val="90000"/>
              </a:lnSpc>
              <a:spcAft>
                <a:spcPts val="588"/>
              </a:spcAft>
            </a:pPr>
            <a:r>
              <a:rPr lang="en-US" sz="800" baseline="0" dirty="0">
                <a:solidFill>
                  <a:schemeClr val="bg1"/>
                </a:solidFill>
                <a:effectLst/>
                <a:latin typeface="Segoe UI Light" charset="0"/>
              </a:rPr>
              <a:t>Photo used under CC http://www.wocintechchat.com/</a:t>
            </a:r>
          </a:p>
        </p:txBody>
      </p:sp>
    </p:spTree>
    <p:extLst>
      <p:ext uri="{BB962C8B-B14F-4D97-AF65-F5344CB8AC3E}">
        <p14:creationId xmlns:p14="http://schemas.microsoft.com/office/powerpoint/2010/main" val="1909949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9"/>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661557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2711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35317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2"/>
            <a:ext cx="9172873" cy="6621296"/>
          </a:xfrm>
          <a:prstGeom prst="rect">
            <a:avLst/>
          </a:prstGeom>
        </p:spPr>
      </p:pic>
      <p:sp>
        <p:nvSpPr>
          <p:cNvPr id="2" name="Title 1"/>
          <p:cNvSpPr>
            <a:spLocks noGrp="1"/>
          </p:cNvSpPr>
          <p:nvPr>
            <p:ph type="title" hasCustomPrompt="1"/>
          </p:nvPr>
        </p:nvSpPr>
        <p:spPr>
          <a:xfrm>
            <a:off x="568047" y="2084173"/>
            <a:ext cx="11354715"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496061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608540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801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8"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0483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2589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8851066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633072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7"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10" name="Rectangle 9"/>
          <p:cNvSpPr/>
          <p:nvPr userDrawn="1"/>
        </p:nvSpPr>
        <p:spPr>
          <a:xfrm>
            <a:off x="277180" y="5923422"/>
            <a:ext cx="1601979" cy="651821"/>
          </a:xfrm>
          <a:prstGeom prst="rect">
            <a:avLst/>
          </a:prstGeom>
        </p:spPr>
        <p:txBody>
          <a:bodyPr wrap="none" lIns="179285" tIns="143428" rIns="179285" bIns="143428">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MSBuild</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98273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373951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805877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0.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theme" Target="../theme/theme10.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image" Target="../media/image9.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image" Target="../media/image1.emf"/><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theme" Target="../theme/theme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theme" Target="../theme/theme5.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theme" Target="../theme/theme6.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19" Type="http://schemas.openxmlformats.org/officeDocument/2006/relationships/image" Target="../media/image1.emf"/><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2" Type="http://schemas.openxmlformats.org/officeDocument/2006/relationships/slideLayout" Target="../slideLayouts/slideLayout114.xml"/><Relationship Id="rId16" Type="http://schemas.openxmlformats.org/officeDocument/2006/relationships/theme" Target="../theme/theme7.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image" Target="../media/image9.png"/><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5" Type="http://schemas.openxmlformats.org/officeDocument/2006/relationships/slideLayout" Target="../slideLayouts/slideLayout158.xml"/><Relationship Id="rId10" Type="http://schemas.openxmlformats.org/officeDocument/2006/relationships/theme" Target="../theme/theme9.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18763072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FBD4C-0657-4D70-8569-684150E0DC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4A57DF-EF14-4B3B-8101-8CB94C1E5E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4A8D68-7506-4FC3-AFBF-3D5541B37C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FC0BD4-20F4-479F-BD2C-6AF14E88A3CD}" type="datetimeFigureOut">
              <a:rPr lang="en-US" smtClean="0"/>
              <a:t>2/5/2018</a:t>
            </a:fld>
            <a:endParaRPr lang="en-US"/>
          </a:p>
        </p:txBody>
      </p:sp>
      <p:sp>
        <p:nvSpPr>
          <p:cNvPr id="5" name="Footer Placeholder 4">
            <a:extLst>
              <a:ext uri="{FF2B5EF4-FFF2-40B4-BE49-F238E27FC236}">
                <a16:creationId xmlns:a16="http://schemas.microsoft.com/office/drawing/2014/main" id="{CF87DCC7-AF2B-48B1-B719-22721AAF68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B24116-D0CC-44C4-AFA7-6264855669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DB3741-92BB-4ACF-8D67-B25E927E52CE}" type="slidenum">
              <a:rPr lang="en-US" smtClean="0"/>
              <a:t>‹#›</a:t>
            </a:fld>
            <a:endParaRPr lang="en-US"/>
          </a:p>
        </p:txBody>
      </p:sp>
    </p:spTree>
    <p:extLst>
      <p:ext uri="{BB962C8B-B14F-4D97-AF65-F5344CB8AC3E}">
        <p14:creationId xmlns:p14="http://schemas.microsoft.com/office/powerpoint/2010/main" val="3637923074"/>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062541911"/>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760" y="359703"/>
            <a:ext cx="10972482" cy="86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164308570"/>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457112" rtl="0" eaLnBrk="1" fontAlgn="base" hangingPunct="1">
        <a:lnSpc>
          <a:spcPct val="80000"/>
        </a:lnSpc>
        <a:spcBef>
          <a:spcPct val="0"/>
        </a:spcBef>
        <a:spcAft>
          <a:spcPct val="0"/>
        </a:spcAft>
        <a:defRPr sz="5399" kern="1200">
          <a:solidFill>
            <a:srgbClr val="0070C0"/>
          </a:solidFill>
          <a:latin typeface="Segoe UI Light"/>
          <a:ea typeface="ＭＳ Ｐゴシック" charset="0"/>
          <a:cs typeface="Segoe UI Light"/>
        </a:defRPr>
      </a:lvl1pPr>
      <a:lvl2pPr algn="l" defTabSz="457112"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112"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112"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112"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112" algn="l" defTabSz="457112" rtl="0" eaLnBrk="1" fontAlgn="base" hangingPunct="1">
        <a:spcBef>
          <a:spcPct val="0"/>
        </a:spcBef>
        <a:spcAft>
          <a:spcPct val="0"/>
        </a:spcAft>
        <a:defRPr sz="4400">
          <a:solidFill>
            <a:schemeClr val="accent1"/>
          </a:solidFill>
          <a:latin typeface="Segoe UI Light" charset="0"/>
          <a:ea typeface="ＭＳ Ｐゴシック" charset="0"/>
        </a:defRPr>
      </a:lvl6pPr>
      <a:lvl7pPr marL="914225" algn="l" defTabSz="457112" rtl="0" eaLnBrk="1" fontAlgn="base" hangingPunct="1">
        <a:spcBef>
          <a:spcPct val="0"/>
        </a:spcBef>
        <a:spcAft>
          <a:spcPct val="0"/>
        </a:spcAft>
        <a:defRPr sz="4400">
          <a:solidFill>
            <a:schemeClr val="accent1"/>
          </a:solidFill>
          <a:latin typeface="Segoe UI Light" charset="0"/>
          <a:ea typeface="ＭＳ Ｐゴシック" charset="0"/>
        </a:defRPr>
      </a:lvl7pPr>
      <a:lvl8pPr marL="1371337" algn="l" defTabSz="457112" rtl="0" eaLnBrk="1" fontAlgn="base" hangingPunct="1">
        <a:spcBef>
          <a:spcPct val="0"/>
        </a:spcBef>
        <a:spcAft>
          <a:spcPct val="0"/>
        </a:spcAft>
        <a:defRPr sz="4400">
          <a:solidFill>
            <a:schemeClr val="accent1"/>
          </a:solidFill>
          <a:latin typeface="Segoe UI Light" charset="0"/>
          <a:ea typeface="ＭＳ Ｐゴシック" charset="0"/>
        </a:defRPr>
      </a:lvl8pPr>
      <a:lvl9pPr marL="1828449" algn="l" defTabSz="457112" rtl="0" eaLnBrk="1" fontAlgn="base" hangingPunct="1">
        <a:spcBef>
          <a:spcPct val="0"/>
        </a:spcBef>
        <a:spcAft>
          <a:spcPct val="0"/>
        </a:spcAft>
        <a:defRPr sz="4400">
          <a:solidFill>
            <a:schemeClr val="accent1"/>
          </a:solidFill>
          <a:latin typeface="Segoe UI Light" charset="0"/>
          <a:ea typeface="ＭＳ Ｐゴシック" charset="0"/>
        </a:defRPr>
      </a:lvl9pPr>
    </p:titleStyle>
    <p:bodyStyle>
      <a:lvl1pPr marL="342834" indent="-342834" algn="l" defTabSz="914188"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42808" indent="-285695" algn="l" defTabSz="914188"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42781" indent="-228556" algn="l" defTabSz="914188" rtl="0" eaLnBrk="1" fontAlgn="base" latinLnBrk="0" hangingPunct="1">
        <a:lnSpc>
          <a:spcPct val="90000"/>
        </a:lnSpc>
        <a:spcBef>
          <a:spcPct val="20000"/>
        </a:spcBef>
        <a:spcAft>
          <a:spcPts val="3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599893" indent="-228556" algn="l" defTabSz="914188" rtl="0" eaLnBrk="1" fontAlgn="base" latinLnBrk="0" hangingPunct="1">
        <a:lnSpc>
          <a:spcPct val="90000"/>
        </a:lnSpc>
        <a:spcBef>
          <a:spcPct val="20000"/>
        </a:spcBef>
        <a:spcAft>
          <a:spcPct val="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7005" indent="-228556" algn="l" defTabSz="914188" rtl="0" eaLnBrk="1" fontAlgn="base" latinLnBrk="0" hangingPunct="1">
        <a:lnSpc>
          <a:spcPct val="90000"/>
        </a:lnSpc>
        <a:spcBef>
          <a:spcPct val="20000"/>
        </a:spcBef>
        <a:spcAft>
          <a:spcPct val="0"/>
        </a:spcAft>
        <a:buSzPct val="90000"/>
        <a:buFont typeface="Arial" charset="0"/>
        <a:buChar char="•"/>
        <a:defRPr lang="en-US" sz="3200"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118" indent="-228556" algn="l" defTabSz="457112" rtl="0" eaLnBrk="1" latinLnBrk="0" hangingPunct="1">
        <a:spcBef>
          <a:spcPct val="20000"/>
        </a:spcBef>
        <a:buFont typeface="Arial"/>
        <a:buChar char="•"/>
        <a:defRPr sz="2000" kern="1200">
          <a:solidFill>
            <a:schemeClr val="tx1"/>
          </a:solidFill>
          <a:latin typeface="+mn-lt"/>
          <a:ea typeface="+mn-ea"/>
          <a:cs typeface="+mn-cs"/>
        </a:defRPr>
      </a:lvl6pPr>
      <a:lvl7pPr marL="2971230" indent="-228556" algn="l" defTabSz="457112" rtl="0" eaLnBrk="1" latinLnBrk="0" hangingPunct="1">
        <a:spcBef>
          <a:spcPct val="20000"/>
        </a:spcBef>
        <a:buFont typeface="Arial"/>
        <a:buChar char="•"/>
        <a:defRPr sz="2000" kern="1200">
          <a:solidFill>
            <a:schemeClr val="tx1"/>
          </a:solidFill>
          <a:latin typeface="+mn-lt"/>
          <a:ea typeface="+mn-ea"/>
          <a:cs typeface="+mn-cs"/>
        </a:defRPr>
      </a:lvl7pPr>
      <a:lvl8pPr marL="3428341" indent="-228556" algn="l" defTabSz="457112" rtl="0" eaLnBrk="1" latinLnBrk="0" hangingPunct="1">
        <a:spcBef>
          <a:spcPct val="20000"/>
        </a:spcBef>
        <a:buFont typeface="Arial"/>
        <a:buChar char="•"/>
        <a:defRPr sz="2000" kern="1200">
          <a:solidFill>
            <a:schemeClr val="tx1"/>
          </a:solidFill>
          <a:latin typeface="+mn-lt"/>
          <a:ea typeface="+mn-ea"/>
          <a:cs typeface="+mn-cs"/>
        </a:defRPr>
      </a:lvl8pPr>
      <a:lvl9pPr marL="3885453" indent="-228556" algn="l" defTabSz="45711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12" rtl="0" eaLnBrk="1" latinLnBrk="0" hangingPunct="1">
        <a:defRPr sz="1800" kern="1200">
          <a:solidFill>
            <a:schemeClr val="tx1"/>
          </a:solidFill>
          <a:latin typeface="+mn-lt"/>
          <a:ea typeface="+mn-ea"/>
          <a:cs typeface="+mn-cs"/>
        </a:defRPr>
      </a:lvl1pPr>
      <a:lvl2pPr marL="457112" algn="l" defTabSz="457112" rtl="0" eaLnBrk="1" latinLnBrk="0" hangingPunct="1">
        <a:defRPr sz="1800" kern="1200">
          <a:solidFill>
            <a:schemeClr val="tx1"/>
          </a:solidFill>
          <a:latin typeface="+mn-lt"/>
          <a:ea typeface="+mn-ea"/>
          <a:cs typeface="+mn-cs"/>
        </a:defRPr>
      </a:lvl2pPr>
      <a:lvl3pPr marL="914225" algn="l" defTabSz="457112" rtl="0" eaLnBrk="1" latinLnBrk="0" hangingPunct="1">
        <a:defRPr sz="1800" kern="1200">
          <a:solidFill>
            <a:schemeClr val="tx1"/>
          </a:solidFill>
          <a:latin typeface="+mn-lt"/>
          <a:ea typeface="+mn-ea"/>
          <a:cs typeface="+mn-cs"/>
        </a:defRPr>
      </a:lvl3pPr>
      <a:lvl4pPr marL="1371337" algn="l" defTabSz="457112" rtl="0" eaLnBrk="1" latinLnBrk="0" hangingPunct="1">
        <a:defRPr sz="1800" kern="1200">
          <a:solidFill>
            <a:schemeClr val="tx1"/>
          </a:solidFill>
          <a:latin typeface="+mn-lt"/>
          <a:ea typeface="+mn-ea"/>
          <a:cs typeface="+mn-cs"/>
        </a:defRPr>
      </a:lvl4pPr>
      <a:lvl5pPr marL="1828449" algn="l" defTabSz="457112" rtl="0" eaLnBrk="1" latinLnBrk="0" hangingPunct="1">
        <a:defRPr sz="1800" kern="1200">
          <a:solidFill>
            <a:schemeClr val="tx1"/>
          </a:solidFill>
          <a:latin typeface="+mn-lt"/>
          <a:ea typeface="+mn-ea"/>
          <a:cs typeface="+mn-cs"/>
        </a:defRPr>
      </a:lvl5pPr>
      <a:lvl6pPr marL="2285561" algn="l" defTabSz="457112" rtl="0" eaLnBrk="1" latinLnBrk="0" hangingPunct="1">
        <a:defRPr sz="1800" kern="1200">
          <a:solidFill>
            <a:schemeClr val="tx1"/>
          </a:solidFill>
          <a:latin typeface="+mn-lt"/>
          <a:ea typeface="+mn-ea"/>
          <a:cs typeface="+mn-cs"/>
        </a:defRPr>
      </a:lvl6pPr>
      <a:lvl7pPr marL="2742674" algn="l" defTabSz="457112" rtl="0" eaLnBrk="1" latinLnBrk="0" hangingPunct="1">
        <a:defRPr sz="1800" kern="1200">
          <a:solidFill>
            <a:schemeClr val="tx1"/>
          </a:solidFill>
          <a:latin typeface="+mn-lt"/>
          <a:ea typeface="+mn-ea"/>
          <a:cs typeface="+mn-cs"/>
        </a:defRPr>
      </a:lvl7pPr>
      <a:lvl8pPr marL="3199785" algn="l" defTabSz="457112" rtl="0" eaLnBrk="1" latinLnBrk="0" hangingPunct="1">
        <a:defRPr sz="1800" kern="1200">
          <a:solidFill>
            <a:schemeClr val="tx1"/>
          </a:solidFill>
          <a:latin typeface="+mn-lt"/>
          <a:ea typeface="+mn-ea"/>
          <a:cs typeface="+mn-cs"/>
        </a:defRPr>
      </a:lvl8pPr>
      <a:lvl9pPr marL="3656897" algn="l" defTabSz="45711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165086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9"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927"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42591765"/>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5"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76215569"/>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0460906"/>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1" r:id="rId5"/>
    <p:sldLayoutId id="2147483802" r:id="rId6"/>
    <p:sldLayoutId id="2147483803" r:id="rId7"/>
    <p:sldLayoutId id="2147483804" r:id="rId8"/>
    <p:sldLayoutId id="2147483806" r:id="rId9"/>
    <p:sldLayoutId id="2147483807" r:id="rId10"/>
    <p:sldLayoutId id="2147483808" r:id="rId11"/>
    <p:sldLayoutId id="2147483810" r:id="rId12"/>
    <p:sldLayoutId id="2147483812" r:id="rId13"/>
    <p:sldLayoutId id="2147483814" r:id="rId14"/>
    <p:sldLayoutId id="2147483815"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263635353"/>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364193132"/>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3.xml"/></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58.xml"/><Relationship Id="rId6" Type="http://schemas.openxmlformats.org/officeDocument/2006/relationships/image" Target="../media/image44.png"/><Relationship Id="rId5" Type="http://schemas.openxmlformats.org/officeDocument/2006/relationships/image" Target="../media/image43.gif"/><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xml"/><Relationship Id="rId1" Type="http://schemas.openxmlformats.org/officeDocument/2006/relationships/slideLayout" Target="../slideLayouts/slideLayout16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4.xml"/></Relationships>
</file>

<file path=ppt/slides/_rels/slide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xml"/><Relationship Id="rId1" Type="http://schemas.openxmlformats.org/officeDocument/2006/relationships/slideLayout" Target="../slideLayouts/slideLayout16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62847E6-6738-40C9-B6FD-9107ABB1774D}"/>
              </a:ext>
            </a:extLst>
          </p:cNvPr>
          <p:cNvGrpSpPr/>
          <p:nvPr/>
        </p:nvGrpSpPr>
        <p:grpSpPr>
          <a:xfrm>
            <a:off x="80084" y="1451349"/>
            <a:ext cx="7909162" cy="3834865"/>
            <a:chOff x="80084" y="2284881"/>
            <a:chExt cx="7909162" cy="3834865"/>
          </a:xfrm>
        </p:grpSpPr>
        <p:sp>
          <p:nvSpPr>
            <p:cNvPr id="4" name="Rectangle 3"/>
            <p:cNvSpPr/>
            <p:nvPr/>
          </p:nvSpPr>
          <p:spPr bwMode="auto">
            <a:xfrm>
              <a:off x="80084" y="2284881"/>
              <a:ext cx="7808746" cy="3834865"/>
            </a:xfrm>
            <a:prstGeom prst="rect">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2"/>
            <p:cNvSpPr txBox="1">
              <a:spLocks/>
            </p:cNvSpPr>
            <p:nvPr/>
          </p:nvSpPr>
          <p:spPr>
            <a:xfrm>
              <a:off x="180500" y="2614719"/>
              <a:ext cx="7808746" cy="949575"/>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Microsoft Azure </a:t>
              </a:r>
              <a:br>
                <a:rPr kumimoji="0" lang="en-US" sz="4703"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703"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SQL and No-SQL Services</a:t>
              </a:r>
            </a:p>
            <a:p>
              <a:pPr marL="0" marR="0" lvl="0" indent="0" algn="l" defTabSz="914016" rtl="0" eaLnBrk="1" fontAlgn="auto" latinLnBrk="0" hangingPunct="1">
                <a:lnSpc>
                  <a:spcPct val="90000"/>
                </a:lnSpc>
                <a:spcBef>
                  <a:spcPct val="0"/>
                </a:spcBef>
                <a:spcAft>
                  <a:spcPts val="0"/>
                </a:spcAft>
                <a:buClrTx/>
                <a:buSzTx/>
                <a:buFontTx/>
                <a:buNone/>
                <a:tabLst/>
                <a:defRPr/>
              </a:pPr>
              <a:endParaRPr kumimoji="0" lang="en-US" sz="4703" b="0" i="0" u="none" strike="noStrike" kern="1200" cap="none" spc="-3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 name="Title 2"/>
            <p:cNvSpPr txBox="1">
              <a:spLocks/>
            </p:cNvSpPr>
            <p:nvPr/>
          </p:nvSpPr>
          <p:spPr>
            <a:xfrm>
              <a:off x="186721" y="4301312"/>
              <a:ext cx="7529046" cy="1458779"/>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Shimail Gillani</a:t>
              </a:r>
            </a:p>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Cloud Solution Architect</a:t>
              </a:r>
            </a:p>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Microsoft Education</a:t>
              </a:r>
            </a:p>
          </p:txBody>
        </p:sp>
      </p:grpSp>
    </p:spTree>
    <p:extLst>
      <p:ext uri="{BB962C8B-B14F-4D97-AF65-F5344CB8AC3E}">
        <p14:creationId xmlns:p14="http://schemas.microsoft.com/office/powerpoint/2010/main" val="52326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AF4604-3AF7-449A-93E7-BBBF990E6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9754" y="1130888"/>
            <a:ext cx="2632734" cy="2666345"/>
          </a:xfrm>
          <a:prstGeom prst="rect">
            <a:avLst/>
          </a:prstGeom>
        </p:spPr>
      </p:pic>
      <p:pic>
        <p:nvPicPr>
          <p:cNvPr id="11" name="Picture 10">
            <a:extLst>
              <a:ext uri="{FF2B5EF4-FFF2-40B4-BE49-F238E27FC236}">
                <a16:creationId xmlns:a16="http://schemas.microsoft.com/office/drawing/2014/main" id="{994332A5-CA1C-49F1-B078-2C622AB62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3230" y="164628"/>
            <a:ext cx="1259305" cy="268862"/>
          </a:xfrm>
          <a:prstGeom prst="rect">
            <a:avLst/>
          </a:prstGeom>
        </p:spPr>
      </p:pic>
      <p:pic>
        <p:nvPicPr>
          <p:cNvPr id="8" name="Picture 7">
            <a:extLst>
              <a:ext uri="{FF2B5EF4-FFF2-40B4-BE49-F238E27FC236}">
                <a16:creationId xmlns:a16="http://schemas.microsoft.com/office/drawing/2014/main" id="{85383799-9631-48A7-89D9-AB516FD9D5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3044" y="612318"/>
            <a:ext cx="1520372" cy="1520372"/>
          </a:xfrm>
          <a:prstGeom prst="rect">
            <a:avLst/>
          </a:prstGeom>
        </p:spPr>
      </p:pic>
      <p:pic>
        <p:nvPicPr>
          <p:cNvPr id="5" name="Picture 4" descr="A picture containing indoor, sitting, cake, table&#10;&#10;Description generated with high confidence">
            <a:extLst>
              <a:ext uri="{FF2B5EF4-FFF2-40B4-BE49-F238E27FC236}">
                <a16:creationId xmlns:a16="http://schemas.microsoft.com/office/drawing/2014/main" id="{77E8C806-9D85-400D-BA9F-328136EF3D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5290" y="2835939"/>
            <a:ext cx="1872125" cy="2815226"/>
          </a:xfrm>
          <a:prstGeom prst="rect">
            <a:avLst/>
          </a:prstGeom>
        </p:spPr>
      </p:pic>
      <p:sp>
        <p:nvSpPr>
          <p:cNvPr id="13" name="Rectangle 12">
            <a:extLst>
              <a:ext uri="{FF2B5EF4-FFF2-40B4-BE49-F238E27FC236}">
                <a16:creationId xmlns:a16="http://schemas.microsoft.com/office/drawing/2014/main" id="{01789AE7-7FD0-41C4-AE44-A84A673CCEA5}"/>
              </a:ext>
            </a:extLst>
          </p:cNvPr>
          <p:cNvSpPr/>
          <p:nvPr/>
        </p:nvSpPr>
        <p:spPr bwMode="auto">
          <a:xfrm>
            <a:off x="0" y="5601800"/>
            <a:ext cx="12192001" cy="1211816"/>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Shimail.Gillani@Microsoft.Com  </a:t>
            </a:r>
            <a:b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2400" b="1" i="1"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Twitter</a:t>
            </a:r>
            <a: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r>
              <a:rPr kumimoji="0" lang="en-US" sz="2400" b="1" i="0" u="none" strike="noStrike" kern="120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ChefGillani</a:t>
            </a:r>
            <a: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r>
              <a:rPr kumimoji="0" lang="en-US" sz="2400" b="1" i="1"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GitHub</a:t>
            </a:r>
            <a: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r>
              <a:rPr kumimoji="0" lang="en-US" sz="2400" b="1" i="0" u="none" strike="noStrike" kern="120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ChefGillani</a:t>
            </a:r>
            <a:r>
              <a:rPr kumimoji="0" lang="en-US" sz="18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endPar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Team Blog: https://blogs.msdn.microsoft.com/AzureEdu</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14" name="engage">
            <a:extLst>
              <a:ext uri="{FF2B5EF4-FFF2-40B4-BE49-F238E27FC236}">
                <a16:creationId xmlns:a16="http://schemas.microsoft.com/office/drawing/2014/main" id="{AFF1FD11-7684-40A2-A3FF-4F5765630490}"/>
              </a:ext>
            </a:extLst>
          </p:cNvPr>
          <p:cNvSpPr/>
          <p:nvPr/>
        </p:nvSpPr>
        <p:spPr bwMode="auto">
          <a:xfrm>
            <a:off x="52289" y="13983"/>
            <a:ext cx="11754901" cy="55318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Shimail Gillani </a:t>
            </a:r>
            <a:r>
              <a:rPr kumimoji="0" lang="en-US" sz="2400"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Cloud Solution Architect ( aka </a:t>
            </a:r>
            <a:r>
              <a:rPr kumimoji="0" lang="en-US" sz="20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a:t>
            </a:r>
            <a:r>
              <a:rPr kumimoji="0" lang="en-US" sz="3200" b="1" i="0" u="none" strike="noStrike" kern="1200" cap="none" spc="0" normalizeH="0" baseline="0" noProof="0" dirty="0" err="1">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ChefGillani</a:t>
            </a:r>
            <a:r>
              <a:rPr kumimoji="0" lang="en-US" sz="32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 )</a:t>
            </a:r>
            <a:br>
              <a:rPr kumimoji="0" lang="en-US" sz="32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endParaRPr kumimoji="0" lang="en-US" sz="28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Recently Moved to Dallas, from New Jersey</a:t>
            </a:r>
            <a:br>
              <a:rPr kumimoji="0" lang="en-US" sz="36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br>
              <a:rPr kumimoji="0" lang="en-US" sz="1050"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1600"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Hybrid DevOps</a:t>
            </a: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 – 20+ Years </a:t>
            </a:r>
            <a:b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(3 at Microsoft and Previously Ernst &amp; Young)</a:t>
            </a: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sng"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MS Customer Success Unit</a:t>
            </a: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 - Solutions Architects team</a:t>
            </a:r>
            <a:b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					</a:t>
            </a: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Currently Helping: </a:t>
            </a:r>
            <a:b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endPar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endParaRPr>
          </a:p>
          <a:p>
            <a:pPr marL="800100" marR="0" lvl="1"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Duke, U-Miami, U-South Florida, U-Texas, </a:t>
            </a:r>
          </a:p>
          <a:p>
            <a:pPr marL="800100" marR="0" lvl="1"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Dallas and Minnesota – Colleges and University System</a:t>
            </a:r>
            <a:b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endPar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Previously Helped: Yale, Princeton, Johns Hopkins and U-North Carolina</a:t>
            </a:r>
            <a:endParaRPr kumimoji="0" lang="en-US" sz="2400"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196941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259E7F-5BC8-4CA8-8016-75299B38CD9C}"/>
              </a:ext>
            </a:extLst>
          </p:cNvPr>
          <p:cNvSpPr txBox="1"/>
          <p:nvPr/>
        </p:nvSpPr>
        <p:spPr>
          <a:xfrm>
            <a:off x="0" y="58057"/>
            <a:ext cx="4604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solidFill>
                  <a:prstClr val="black"/>
                </a:solidFill>
                <a:latin typeface="Calibri" panose="020F0502020204030204"/>
              </a:rPr>
              <a:t>Wide Range of Microsoft </a:t>
            </a: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SQL Options on Azure</a:t>
            </a:r>
          </a:p>
        </p:txBody>
      </p:sp>
      <p:sp>
        <p:nvSpPr>
          <p:cNvPr id="5" name="TextBox 4">
            <a:extLst>
              <a:ext uri="{FF2B5EF4-FFF2-40B4-BE49-F238E27FC236}">
                <a16:creationId xmlns:a16="http://schemas.microsoft.com/office/drawing/2014/main" id="{A69EA1B1-0BE1-4B3A-8AFA-7EE814088124}"/>
              </a:ext>
            </a:extLst>
          </p:cNvPr>
          <p:cNvSpPr txBox="1"/>
          <p:nvPr/>
        </p:nvSpPr>
        <p:spPr>
          <a:xfrm>
            <a:off x="927527" y="470399"/>
            <a:ext cx="130035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IaaS</a:t>
            </a:r>
          </a:p>
        </p:txBody>
      </p:sp>
      <p:sp>
        <p:nvSpPr>
          <p:cNvPr id="6" name="TextBox 5">
            <a:extLst>
              <a:ext uri="{FF2B5EF4-FFF2-40B4-BE49-F238E27FC236}">
                <a16:creationId xmlns:a16="http://schemas.microsoft.com/office/drawing/2014/main" id="{03859B9D-30D6-4EAE-A95F-9CA75937A696}"/>
              </a:ext>
            </a:extLst>
          </p:cNvPr>
          <p:cNvSpPr txBox="1"/>
          <p:nvPr/>
        </p:nvSpPr>
        <p:spPr>
          <a:xfrm>
            <a:off x="7038657" y="470399"/>
            <a:ext cx="146168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PaaS</a:t>
            </a:r>
          </a:p>
        </p:txBody>
      </p:sp>
      <p:sp>
        <p:nvSpPr>
          <p:cNvPr id="7" name="TextBox 6">
            <a:extLst>
              <a:ext uri="{FF2B5EF4-FFF2-40B4-BE49-F238E27FC236}">
                <a16:creationId xmlns:a16="http://schemas.microsoft.com/office/drawing/2014/main" id="{C0F3CE53-F08B-448B-8CB0-FFECB62AEDFA}"/>
              </a:ext>
            </a:extLst>
          </p:cNvPr>
          <p:cNvSpPr txBox="1"/>
          <p:nvPr/>
        </p:nvSpPr>
        <p:spPr>
          <a:xfrm>
            <a:off x="133014" y="1485267"/>
            <a:ext cx="288938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SQL Server Running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On Azure Virtual Machines</a:t>
            </a:r>
            <a:endParaRPr kumimoji="0" lang="en-US" sz="32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FCB89478-5DFF-48FD-B254-855D9AABBCA7}"/>
              </a:ext>
            </a:extLst>
          </p:cNvPr>
          <p:cNvSpPr txBox="1"/>
          <p:nvPr/>
        </p:nvSpPr>
        <p:spPr>
          <a:xfrm>
            <a:off x="3642741" y="1530208"/>
            <a:ext cx="234923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Azure SQL Managed DB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Singletons</a:t>
            </a:r>
            <a:endParaRPr kumimoji="0" lang="en-US" sz="28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EF950194-A36D-45A1-8CD7-02467841ADFC}"/>
              </a:ext>
            </a:extLst>
          </p:cNvPr>
          <p:cNvSpPr txBox="1"/>
          <p:nvPr/>
        </p:nvSpPr>
        <p:spPr>
          <a:xfrm>
            <a:off x="6492535" y="1517098"/>
            <a:ext cx="256082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Azure SQL Managed DB(s)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Elastic Pools</a:t>
            </a:r>
            <a:endParaRPr kumimoji="0" lang="en-US" sz="28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97E30700-DAFD-4926-A891-FC321D92D0BA}"/>
              </a:ext>
            </a:extLst>
          </p:cNvPr>
          <p:cNvSpPr txBox="1"/>
          <p:nvPr/>
        </p:nvSpPr>
        <p:spPr>
          <a:xfrm>
            <a:off x="9572256" y="1485267"/>
            <a:ext cx="193033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Azure SQL Server</a:t>
            </a:r>
            <a:br>
              <a:rPr kumimoji="0" lang="en-US" sz="16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Managed Instances</a:t>
            </a:r>
          </a:p>
        </p:txBody>
      </p:sp>
      <p:pic>
        <p:nvPicPr>
          <p:cNvPr id="12" name="Picture 11" descr="A picture containing gear, power saw, saw&#10;&#10;Description generated with very high confidence">
            <a:extLst>
              <a:ext uri="{FF2B5EF4-FFF2-40B4-BE49-F238E27FC236}">
                <a16:creationId xmlns:a16="http://schemas.microsoft.com/office/drawing/2014/main" id="{79C2DC2F-2237-4C81-BFD0-D054543B2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9967" y="1183175"/>
            <a:ext cx="584775" cy="584775"/>
          </a:xfrm>
          <a:prstGeom prst="rect">
            <a:avLst/>
          </a:prstGeom>
        </p:spPr>
      </p:pic>
      <p:graphicFrame>
        <p:nvGraphicFramePr>
          <p:cNvPr id="15" name="Table 14">
            <a:extLst>
              <a:ext uri="{FF2B5EF4-FFF2-40B4-BE49-F238E27FC236}">
                <a16:creationId xmlns:a16="http://schemas.microsoft.com/office/drawing/2014/main" id="{CF310733-6E53-4102-AEA1-EE8CFA36A895}"/>
              </a:ext>
            </a:extLst>
          </p:cNvPr>
          <p:cNvGraphicFramePr>
            <a:graphicFrameLocks noGrp="1"/>
          </p:cNvGraphicFramePr>
          <p:nvPr>
            <p:extLst/>
          </p:nvPr>
        </p:nvGraphicFramePr>
        <p:xfrm>
          <a:off x="224974" y="2142070"/>
          <a:ext cx="2724852" cy="3855720"/>
        </p:xfrm>
        <a:graphic>
          <a:graphicData uri="http://schemas.openxmlformats.org/drawingml/2006/table">
            <a:tbl>
              <a:tblPr firstRow="1" bandRow="1">
                <a:tableStyleId>{5C22544A-7EE6-4342-B048-85BDC9FD1C3A}</a:tableStyleId>
              </a:tblPr>
              <a:tblGrid>
                <a:gridCol w="2724852">
                  <a:extLst>
                    <a:ext uri="{9D8B030D-6E8A-4147-A177-3AD203B41FA5}">
                      <a16:colId xmlns:a16="http://schemas.microsoft.com/office/drawing/2014/main" val="4071515541"/>
                    </a:ext>
                  </a:extLst>
                </a:gridCol>
              </a:tblGrid>
              <a:tr h="370840">
                <a:tc>
                  <a:txBody>
                    <a:bodyPr/>
                    <a:lstStyle/>
                    <a:p>
                      <a:pPr algn="ctr"/>
                      <a:r>
                        <a:rPr lang="en-US" sz="1600" dirty="0"/>
                        <a:t>It’s a VM – Full SQL Server</a:t>
                      </a:r>
                    </a:p>
                  </a:txBody>
                  <a:tcPr/>
                </a:tc>
                <a:extLst>
                  <a:ext uri="{0D108BD9-81ED-4DB2-BD59-A6C34878D82A}">
                    <a16:rowId xmlns:a16="http://schemas.microsoft.com/office/drawing/2014/main" val="1557002926"/>
                  </a:ext>
                </a:extLst>
              </a:tr>
              <a:tr h="370840">
                <a:tc>
                  <a:txBody>
                    <a:bodyPr/>
                    <a:lstStyle/>
                    <a:p>
                      <a:pPr algn="ctr"/>
                      <a:r>
                        <a:rPr lang="en-US" sz="1600" dirty="0"/>
                        <a:t>Customer Managed </a:t>
                      </a:r>
                    </a:p>
                  </a:txBody>
                  <a:tcPr/>
                </a:tc>
                <a:extLst>
                  <a:ext uri="{0D108BD9-81ED-4DB2-BD59-A6C34878D82A}">
                    <a16:rowId xmlns:a16="http://schemas.microsoft.com/office/drawing/2014/main" val="3196799612"/>
                  </a:ext>
                </a:extLst>
              </a:tr>
              <a:tr h="370840">
                <a:tc>
                  <a:txBody>
                    <a:bodyPr/>
                    <a:lstStyle/>
                    <a:p>
                      <a:pPr algn="ctr"/>
                      <a:r>
                        <a:rPr lang="en-US" sz="1600" dirty="0"/>
                        <a:t>Customer Patched</a:t>
                      </a:r>
                    </a:p>
                  </a:txBody>
                  <a:tcPr/>
                </a:tc>
                <a:extLst>
                  <a:ext uri="{0D108BD9-81ED-4DB2-BD59-A6C34878D82A}">
                    <a16:rowId xmlns:a16="http://schemas.microsoft.com/office/drawing/2014/main" val="1939239183"/>
                  </a:ext>
                </a:extLst>
              </a:tr>
              <a:tr h="370840">
                <a:tc>
                  <a:txBody>
                    <a:bodyPr/>
                    <a:lstStyle/>
                    <a:p>
                      <a:pPr algn="ctr"/>
                      <a:r>
                        <a:rPr lang="en-US" sz="1600" dirty="0"/>
                        <a:t>Customer Backup-Restore</a:t>
                      </a:r>
                    </a:p>
                  </a:txBody>
                  <a:tcPr/>
                </a:tc>
                <a:extLst>
                  <a:ext uri="{0D108BD9-81ED-4DB2-BD59-A6C34878D82A}">
                    <a16:rowId xmlns:a16="http://schemas.microsoft.com/office/drawing/2014/main" val="1433676701"/>
                  </a:ext>
                </a:extLst>
              </a:tr>
              <a:tr h="370840">
                <a:tc>
                  <a:txBody>
                    <a:bodyPr/>
                    <a:lstStyle/>
                    <a:p>
                      <a:pPr algn="ctr"/>
                      <a:r>
                        <a:rPr lang="en-US" sz="1600" dirty="0"/>
                        <a:t>Customer HA-DR-</a:t>
                      </a:r>
                      <a:r>
                        <a:rPr lang="en-US" sz="1400" dirty="0"/>
                        <a:t>Encrypt</a:t>
                      </a:r>
                      <a:endParaRPr lang="en-US" sz="1600" dirty="0"/>
                    </a:p>
                  </a:txBody>
                  <a:tcPr/>
                </a:tc>
                <a:extLst>
                  <a:ext uri="{0D108BD9-81ED-4DB2-BD59-A6C34878D82A}">
                    <a16:rowId xmlns:a16="http://schemas.microsoft.com/office/drawing/2014/main" val="2542306778"/>
                  </a:ext>
                </a:extLst>
              </a:tr>
              <a:tr h="370840">
                <a:tc>
                  <a:txBody>
                    <a:bodyPr/>
                    <a:lstStyle/>
                    <a:p>
                      <a:pPr algn="ctr"/>
                      <a:r>
                        <a:rPr lang="en-US" sz="1600" dirty="0"/>
                        <a:t>SSIS, SSRS, SSAS Roles</a:t>
                      </a:r>
                    </a:p>
                  </a:txBody>
                  <a:tcPr/>
                </a:tc>
                <a:extLst>
                  <a:ext uri="{0D108BD9-81ED-4DB2-BD59-A6C34878D82A}">
                    <a16:rowId xmlns:a16="http://schemas.microsoft.com/office/drawing/2014/main" val="1383854411"/>
                  </a:ext>
                </a:extLst>
              </a:tr>
              <a:tr h="370840">
                <a:tc>
                  <a:txBody>
                    <a:bodyPr/>
                    <a:lstStyle/>
                    <a:p>
                      <a:pPr algn="ctr"/>
                      <a:r>
                        <a:rPr lang="en-US" sz="1600" dirty="0"/>
                        <a:t>DTC and Linked Server</a:t>
                      </a:r>
                    </a:p>
                  </a:txBody>
                  <a:tcPr/>
                </a:tc>
                <a:extLst>
                  <a:ext uri="{0D108BD9-81ED-4DB2-BD59-A6C34878D82A}">
                    <a16:rowId xmlns:a16="http://schemas.microsoft.com/office/drawing/2014/main" val="1886496537"/>
                  </a:ext>
                </a:extLst>
              </a:tr>
              <a:tr h="370840">
                <a:tc>
                  <a:txBody>
                    <a:bodyPr/>
                    <a:lstStyle/>
                    <a:p>
                      <a:pPr algn="ctr"/>
                      <a:r>
                        <a:rPr lang="en-US" sz="1600" dirty="0"/>
                        <a:t>All Replication Options</a:t>
                      </a:r>
                    </a:p>
                  </a:txBody>
                  <a:tcPr/>
                </a:tc>
                <a:extLst>
                  <a:ext uri="{0D108BD9-81ED-4DB2-BD59-A6C34878D82A}">
                    <a16:rowId xmlns:a16="http://schemas.microsoft.com/office/drawing/2014/main" val="3654466265"/>
                  </a:ext>
                </a:extLst>
              </a:tr>
              <a:tr h="370840">
                <a:tc>
                  <a:txBody>
                    <a:bodyPr/>
                    <a:lstStyle/>
                    <a:p>
                      <a:pPr algn="ctr"/>
                      <a:r>
                        <a:rPr lang="en-US" sz="1400" dirty="0"/>
                        <a:t>Security Isolation Azure </a:t>
                      </a:r>
                      <a:r>
                        <a:rPr lang="en-US" sz="1400" dirty="0" err="1"/>
                        <a:t>Vnet</a:t>
                      </a:r>
                      <a:r>
                        <a:rPr lang="en-US" sz="1400" dirty="0"/>
                        <a:t>, Network Security Group</a:t>
                      </a:r>
                      <a:endParaRPr lang="en-US" sz="1600" dirty="0"/>
                    </a:p>
                  </a:txBody>
                  <a:tcPr/>
                </a:tc>
                <a:extLst>
                  <a:ext uri="{0D108BD9-81ED-4DB2-BD59-A6C34878D82A}">
                    <a16:rowId xmlns:a16="http://schemas.microsoft.com/office/drawing/2014/main" val="402698145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General Availability</a:t>
                      </a:r>
                    </a:p>
                  </a:txBody>
                  <a:tcPr/>
                </a:tc>
                <a:extLst>
                  <a:ext uri="{0D108BD9-81ED-4DB2-BD59-A6C34878D82A}">
                    <a16:rowId xmlns:a16="http://schemas.microsoft.com/office/drawing/2014/main" val="3621848738"/>
                  </a:ext>
                </a:extLst>
              </a:tr>
            </a:tbl>
          </a:graphicData>
        </a:graphic>
      </p:graphicFrame>
      <p:graphicFrame>
        <p:nvGraphicFramePr>
          <p:cNvPr id="16" name="Table 15">
            <a:extLst>
              <a:ext uri="{FF2B5EF4-FFF2-40B4-BE49-F238E27FC236}">
                <a16:creationId xmlns:a16="http://schemas.microsoft.com/office/drawing/2014/main" id="{226135C9-37CC-4AEF-9D5F-66788BBDC45D}"/>
              </a:ext>
            </a:extLst>
          </p:cNvPr>
          <p:cNvGraphicFramePr>
            <a:graphicFrameLocks noGrp="1"/>
          </p:cNvGraphicFramePr>
          <p:nvPr>
            <p:extLst/>
          </p:nvPr>
        </p:nvGraphicFramePr>
        <p:xfrm>
          <a:off x="3419010" y="2149085"/>
          <a:ext cx="2752101" cy="3855720"/>
        </p:xfrm>
        <a:graphic>
          <a:graphicData uri="http://schemas.openxmlformats.org/drawingml/2006/table">
            <a:tbl>
              <a:tblPr firstRow="1" bandRow="1">
                <a:tableStyleId>{10A1B5D5-9B99-4C35-A422-299274C87663}</a:tableStyleId>
              </a:tblPr>
              <a:tblGrid>
                <a:gridCol w="2752101">
                  <a:extLst>
                    <a:ext uri="{9D8B030D-6E8A-4147-A177-3AD203B41FA5}">
                      <a16:colId xmlns:a16="http://schemas.microsoft.com/office/drawing/2014/main" val="4071515541"/>
                    </a:ext>
                  </a:extLst>
                </a:gridCol>
              </a:tblGrid>
              <a:tr h="370840">
                <a:tc>
                  <a:txBody>
                    <a:bodyPr/>
                    <a:lstStyle/>
                    <a:p>
                      <a:pPr algn="ctr"/>
                      <a:r>
                        <a:rPr lang="en-US" sz="1600" dirty="0"/>
                        <a:t>Scale Your DB Independently</a:t>
                      </a:r>
                    </a:p>
                  </a:txBody>
                  <a:tcPr marL="92354" marR="92354"/>
                </a:tc>
                <a:extLst>
                  <a:ext uri="{0D108BD9-81ED-4DB2-BD59-A6C34878D82A}">
                    <a16:rowId xmlns:a16="http://schemas.microsoft.com/office/drawing/2014/main" val="1557002926"/>
                  </a:ext>
                </a:extLst>
              </a:tr>
              <a:tr h="370840">
                <a:tc>
                  <a:txBody>
                    <a:bodyPr/>
                    <a:lstStyle/>
                    <a:p>
                      <a:pPr algn="ctr"/>
                      <a:r>
                        <a:rPr lang="en-US" sz="1600" dirty="0"/>
                        <a:t>Azure Managed</a:t>
                      </a:r>
                    </a:p>
                  </a:txBody>
                  <a:tcPr marL="92354" marR="92354"/>
                </a:tc>
                <a:extLst>
                  <a:ext uri="{0D108BD9-81ED-4DB2-BD59-A6C34878D82A}">
                    <a16:rowId xmlns:a16="http://schemas.microsoft.com/office/drawing/2014/main" val="3196799612"/>
                  </a:ext>
                </a:extLst>
              </a:tr>
              <a:tr h="370840">
                <a:tc>
                  <a:txBody>
                    <a:bodyPr/>
                    <a:lstStyle/>
                    <a:p>
                      <a:pPr algn="ctr"/>
                      <a:r>
                        <a:rPr lang="en-US" sz="1600" dirty="0"/>
                        <a:t>Azure Patched</a:t>
                      </a:r>
                    </a:p>
                  </a:txBody>
                  <a:tcPr marL="92354" marR="92354"/>
                </a:tc>
                <a:extLst>
                  <a:ext uri="{0D108BD9-81ED-4DB2-BD59-A6C34878D82A}">
                    <a16:rowId xmlns:a16="http://schemas.microsoft.com/office/drawing/2014/main" val="1939239183"/>
                  </a:ext>
                </a:extLst>
              </a:tr>
              <a:tr h="370840">
                <a:tc>
                  <a:txBody>
                    <a:bodyPr/>
                    <a:lstStyle/>
                    <a:p>
                      <a:pPr algn="ctr"/>
                      <a:r>
                        <a:rPr lang="en-US" sz="1600" dirty="0"/>
                        <a:t>Azure Built-in Backup - Restore</a:t>
                      </a:r>
                      <a:endParaRPr lang="en-US" sz="2000" dirty="0"/>
                    </a:p>
                  </a:txBody>
                  <a:tcPr marL="92354" marR="92354"/>
                </a:tc>
                <a:extLst>
                  <a:ext uri="{0D108BD9-81ED-4DB2-BD59-A6C34878D82A}">
                    <a16:rowId xmlns:a16="http://schemas.microsoft.com/office/drawing/2014/main" val="1433676701"/>
                  </a:ext>
                </a:extLst>
              </a:tr>
              <a:tr h="370840">
                <a:tc>
                  <a:txBody>
                    <a:bodyPr/>
                    <a:lstStyle/>
                    <a:p>
                      <a:pPr algn="ctr"/>
                      <a:r>
                        <a:rPr lang="en-US" sz="1600" dirty="0"/>
                        <a:t>Azure Built-in HA-DR-Encrypt</a:t>
                      </a:r>
                    </a:p>
                  </a:txBody>
                  <a:tcPr marL="92354" marR="92354"/>
                </a:tc>
                <a:extLst>
                  <a:ext uri="{0D108BD9-81ED-4DB2-BD59-A6C34878D82A}">
                    <a16:rowId xmlns:a16="http://schemas.microsoft.com/office/drawing/2014/main" val="2542306778"/>
                  </a:ext>
                </a:extLst>
              </a:tr>
              <a:tr h="370840">
                <a:tc>
                  <a:txBody>
                    <a:bodyPr/>
                    <a:lstStyle/>
                    <a:p>
                      <a:pPr algn="ctr"/>
                      <a:r>
                        <a:rPr lang="en-US" sz="1600" dirty="0"/>
                        <a:t>Not Applicable By Design</a:t>
                      </a:r>
                    </a:p>
                  </a:txBody>
                  <a:tcPr marL="92354" marR="92354"/>
                </a:tc>
                <a:extLst>
                  <a:ext uri="{0D108BD9-81ED-4DB2-BD59-A6C34878D82A}">
                    <a16:rowId xmlns:a16="http://schemas.microsoft.com/office/drawing/2014/main" val="1383854411"/>
                  </a:ext>
                </a:extLst>
              </a:tr>
              <a:tr h="370840">
                <a:tc>
                  <a:txBody>
                    <a:bodyPr/>
                    <a:lstStyle/>
                    <a:p>
                      <a:pPr algn="ctr"/>
                      <a:r>
                        <a:rPr lang="en-US" sz="1600" dirty="0"/>
                        <a:t>Not Applicable By Design</a:t>
                      </a:r>
                    </a:p>
                  </a:txBody>
                  <a:tcPr marL="92354" marR="92354"/>
                </a:tc>
                <a:extLst>
                  <a:ext uri="{0D108BD9-81ED-4DB2-BD59-A6C34878D82A}">
                    <a16:rowId xmlns:a16="http://schemas.microsoft.com/office/drawing/2014/main" val="1886496537"/>
                  </a:ext>
                </a:extLst>
              </a:tr>
              <a:tr h="370840">
                <a:tc>
                  <a:txBody>
                    <a:bodyPr/>
                    <a:lstStyle/>
                    <a:p>
                      <a:pPr algn="ctr"/>
                      <a:r>
                        <a:rPr lang="en-US" sz="1200" dirty="0"/>
                        <a:t>Fully Automatic Built-in Geo Replication</a:t>
                      </a:r>
                      <a:endParaRPr lang="en-US" sz="1100" dirty="0"/>
                    </a:p>
                  </a:txBody>
                  <a:tcPr marL="92354" marR="92354"/>
                </a:tc>
                <a:extLst>
                  <a:ext uri="{0D108BD9-81ED-4DB2-BD59-A6C34878D82A}">
                    <a16:rowId xmlns:a16="http://schemas.microsoft.com/office/drawing/2014/main" val="3654466265"/>
                  </a:ext>
                </a:extLst>
              </a:tr>
              <a:tr h="370840">
                <a:tc>
                  <a:txBody>
                    <a:bodyPr/>
                    <a:lstStyle/>
                    <a:p>
                      <a:pPr algn="ctr"/>
                      <a:r>
                        <a:rPr lang="en-US" sz="1400" dirty="0"/>
                        <a:t>Built-in IP Firewall and TLS Connection</a:t>
                      </a:r>
                      <a:endParaRPr lang="en-US" sz="1200" dirty="0"/>
                    </a:p>
                  </a:txBody>
                  <a:tcPr marL="92354" marR="92354"/>
                </a:tc>
                <a:extLst>
                  <a:ext uri="{0D108BD9-81ED-4DB2-BD59-A6C34878D82A}">
                    <a16:rowId xmlns:a16="http://schemas.microsoft.com/office/drawing/2014/main" val="250961210"/>
                  </a:ext>
                </a:extLst>
              </a:tr>
              <a:tr h="370840">
                <a:tc>
                  <a:txBody>
                    <a:bodyPr/>
                    <a:lstStyle/>
                    <a:p>
                      <a:pPr algn="ctr"/>
                      <a:r>
                        <a:rPr lang="en-US" sz="1600" dirty="0"/>
                        <a:t>General Availability</a:t>
                      </a:r>
                      <a:endParaRPr lang="en-US" sz="1100" dirty="0"/>
                    </a:p>
                  </a:txBody>
                  <a:tcPr marL="92354" marR="92354"/>
                </a:tc>
                <a:extLst>
                  <a:ext uri="{0D108BD9-81ED-4DB2-BD59-A6C34878D82A}">
                    <a16:rowId xmlns:a16="http://schemas.microsoft.com/office/drawing/2014/main" val="1240914512"/>
                  </a:ext>
                </a:extLst>
              </a:tr>
            </a:tbl>
          </a:graphicData>
        </a:graphic>
      </p:graphicFrame>
      <p:graphicFrame>
        <p:nvGraphicFramePr>
          <p:cNvPr id="17" name="Table 16">
            <a:extLst>
              <a:ext uri="{FF2B5EF4-FFF2-40B4-BE49-F238E27FC236}">
                <a16:creationId xmlns:a16="http://schemas.microsoft.com/office/drawing/2014/main" id="{56E40FFC-5387-42EE-8EDA-9E6DBC04147F}"/>
              </a:ext>
            </a:extLst>
          </p:cNvPr>
          <p:cNvGraphicFramePr>
            <a:graphicFrameLocks noGrp="1"/>
          </p:cNvGraphicFramePr>
          <p:nvPr>
            <p:extLst/>
          </p:nvPr>
        </p:nvGraphicFramePr>
        <p:xfrm>
          <a:off x="6390937" y="2149085"/>
          <a:ext cx="2724852" cy="3855720"/>
        </p:xfrm>
        <a:graphic>
          <a:graphicData uri="http://schemas.openxmlformats.org/drawingml/2006/table">
            <a:tbl>
              <a:tblPr firstRow="1" bandRow="1">
                <a:tableStyleId>{10A1B5D5-9B99-4C35-A422-299274C87663}</a:tableStyleId>
              </a:tblPr>
              <a:tblGrid>
                <a:gridCol w="2724852">
                  <a:extLst>
                    <a:ext uri="{9D8B030D-6E8A-4147-A177-3AD203B41FA5}">
                      <a16:colId xmlns:a16="http://schemas.microsoft.com/office/drawing/2014/main" val="4071515541"/>
                    </a:ext>
                  </a:extLst>
                </a:gridCol>
              </a:tblGrid>
              <a:tr h="370840">
                <a:tc>
                  <a:txBody>
                    <a:bodyPr/>
                    <a:lstStyle/>
                    <a:p>
                      <a:pPr algn="ctr"/>
                      <a:r>
                        <a:rPr lang="en-US" sz="1600" dirty="0"/>
                        <a:t>Scale Your DB(s) Together</a:t>
                      </a:r>
                    </a:p>
                  </a:txBody>
                  <a:tcPr/>
                </a:tc>
                <a:extLst>
                  <a:ext uri="{0D108BD9-81ED-4DB2-BD59-A6C34878D82A}">
                    <a16:rowId xmlns:a16="http://schemas.microsoft.com/office/drawing/2014/main" val="1557002926"/>
                  </a:ext>
                </a:extLst>
              </a:tr>
              <a:tr h="370840">
                <a:tc>
                  <a:txBody>
                    <a:bodyPr/>
                    <a:lstStyle/>
                    <a:p>
                      <a:pPr algn="ctr"/>
                      <a:r>
                        <a:rPr lang="en-US" sz="1600" dirty="0"/>
                        <a:t>Azure Managed</a:t>
                      </a:r>
                    </a:p>
                  </a:txBody>
                  <a:tcPr/>
                </a:tc>
                <a:extLst>
                  <a:ext uri="{0D108BD9-81ED-4DB2-BD59-A6C34878D82A}">
                    <a16:rowId xmlns:a16="http://schemas.microsoft.com/office/drawing/2014/main" val="3196799612"/>
                  </a:ext>
                </a:extLst>
              </a:tr>
              <a:tr h="370840">
                <a:tc>
                  <a:txBody>
                    <a:bodyPr/>
                    <a:lstStyle/>
                    <a:p>
                      <a:pPr algn="ctr"/>
                      <a:r>
                        <a:rPr lang="en-US" sz="1600" dirty="0"/>
                        <a:t>Azure Patched</a:t>
                      </a:r>
                    </a:p>
                  </a:txBody>
                  <a:tcPr/>
                </a:tc>
                <a:extLst>
                  <a:ext uri="{0D108BD9-81ED-4DB2-BD59-A6C34878D82A}">
                    <a16:rowId xmlns:a16="http://schemas.microsoft.com/office/drawing/2014/main" val="1939239183"/>
                  </a:ext>
                </a:extLst>
              </a:tr>
              <a:tr h="370840">
                <a:tc>
                  <a:txBody>
                    <a:bodyPr/>
                    <a:lstStyle/>
                    <a:p>
                      <a:pPr algn="ctr"/>
                      <a:r>
                        <a:rPr lang="en-US" sz="1600" dirty="0"/>
                        <a:t>Azure Built-in Backup - Restore</a:t>
                      </a:r>
                    </a:p>
                  </a:txBody>
                  <a:tcPr/>
                </a:tc>
                <a:extLst>
                  <a:ext uri="{0D108BD9-81ED-4DB2-BD59-A6C34878D82A}">
                    <a16:rowId xmlns:a16="http://schemas.microsoft.com/office/drawing/2014/main" val="1433676701"/>
                  </a:ext>
                </a:extLst>
              </a:tr>
              <a:tr h="370840">
                <a:tc>
                  <a:txBody>
                    <a:bodyPr/>
                    <a:lstStyle/>
                    <a:p>
                      <a:pPr algn="ctr"/>
                      <a:r>
                        <a:rPr lang="en-US" sz="1600" dirty="0"/>
                        <a:t>Azure Built-in HA-DR-Encrypt</a:t>
                      </a:r>
                    </a:p>
                  </a:txBody>
                  <a:tcPr/>
                </a:tc>
                <a:extLst>
                  <a:ext uri="{0D108BD9-81ED-4DB2-BD59-A6C34878D82A}">
                    <a16:rowId xmlns:a16="http://schemas.microsoft.com/office/drawing/2014/main" val="254230677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Not Applicable By Design</a:t>
                      </a:r>
                    </a:p>
                  </a:txBody>
                  <a:tcPr/>
                </a:tc>
                <a:extLst>
                  <a:ext uri="{0D108BD9-81ED-4DB2-BD59-A6C34878D82A}">
                    <a16:rowId xmlns:a16="http://schemas.microsoft.com/office/drawing/2014/main" val="13838544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Not Applicable By Design</a:t>
                      </a:r>
                    </a:p>
                  </a:txBody>
                  <a:tcPr/>
                </a:tc>
                <a:extLst>
                  <a:ext uri="{0D108BD9-81ED-4DB2-BD59-A6C34878D82A}">
                    <a16:rowId xmlns:a16="http://schemas.microsoft.com/office/drawing/2014/main" val="1886496537"/>
                  </a:ext>
                </a:extLst>
              </a:tr>
              <a:tr h="370840">
                <a:tc>
                  <a:txBody>
                    <a:bodyPr/>
                    <a:lstStyle/>
                    <a:p>
                      <a:pPr algn="ctr"/>
                      <a:r>
                        <a:rPr kumimoji="0" lang="en-US" sz="1200" b="0" i="0" u="none" strike="noStrike" kern="1200" cap="none" spc="0" normalizeH="0" baseline="0" noProof="0" dirty="0">
                          <a:ln>
                            <a:noFill/>
                          </a:ln>
                          <a:solidFill>
                            <a:prstClr val="black"/>
                          </a:solidFill>
                          <a:effectLst/>
                          <a:uLnTx/>
                          <a:uFillTx/>
                          <a:latin typeface="+mn-lt"/>
                          <a:ea typeface="+mn-ea"/>
                          <a:cs typeface="+mn-cs"/>
                        </a:rPr>
                        <a:t>Fully Automatic Built-in Geo Replication</a:t>
                      </a:r>
                      <a:endParaRPr lang="en-US" sz="1600" dirty="0"/>
                    </a:p>
                  </a:txBody>
                  <a:tcPr/>
                </a:tc>
                <a:extLst>
                  <a:ext uri="{0D108BD9-81ED-4DB2-BD59-A6C34878D82A}">
                    <a16:rowId xmlns:a16="http://schemas.microsoft.com/office/drawing/2014/main" val="3654466265"/>
                  </a:ext>
                </a:extLst>
              </a:tr>
              <a:tr h="370840">
                <a:tc>
                  <a:txBody>
                    <a:bodyPr/>
                    <a:lstStyle/>
                    <a:p>
                      <a:pPr algn="ctr"/>
                      <a:r>
                        <a:rPr lang="en-US" sz="1400" dirty="0"/>
                        <a:t>Built-in IP Firewall and TLS Connection</a:t>
                      </a:r>
                    </a:p>
                  </a:txBody>
                  <a:tcPr/>
                </a:tc>
                <a:extLst>
                  <a:ext uri="{0D108BD9-81ED-4DB2-BD59-A6C34878D82A}">
                    <a16:rowId xmlns:a16="http://schemas.microsoft.com/office/drawing/2014/main" val="2319985597"/>
                  </a:ext>
                </a:extLst>
              </a:tr>
              <a:tr h="370840">
                <a:tc>
                  <a:txBody>
                    <a:bodyPr/>
                    <a:lstStyle/>
                    <a:p>
                      <a:pPr algn="ctr"/>
                      <a:r>
                        <a:rPr lang="en-US" sz="1600" dirty="0"/>
                        <a:t>General Availability</a:t>
                      </a:r>
                    </a:p>
                  </a:txBody>
                  <a:tcPr/>
                </a:tc>
                <a:extLst>
                  <a:ext uri="{0D108BD9-81ED-4DB2-BD59-A6C34878D82A}">
                    <a16:rowId xmlns:a16="http://schemas.microsoft.com/office/drawing/2014/main" val="3591884960"/>
                  </a:ext>
                </a:extLst>
              </a:tr>
            </a:tbl>
          </a:graphicData>
        </a:graphic>
      </p:graphicFrame>
      <p:graphicFrame>
        <p:nvGraphicFramePr>
          <p:cNvPr id="18" name="Table 17">
            <a:extLst>
              <a:ext uri="{FF2B5EF4-FFF2-40B4-BE49-F238E27FC236}">
                <a16:creationId xmlns:a16="http://schemas.microsoft.com/office/drawing/2014/main" id="{EA5D2E1F-1F4C-4CF6-B885-B8429EF78BCC}"/>
              </a:ext>
            </a:extLst>
          </p:cNvPr>
          <p:cNvGraphicFramePr>
            <a:graphicFrameLocks noGrp="1"/>
          </p:cNvGraphicFramePr>
          <p:nvPr>
            <p:extLst/>
          </p:nvPr>
        </p:nvGraphicFramePr>
        <p:xfrm>
          <a:off x="9273324" y="2149085"/>
          <a:ext cx="2724852" cy="4429760"/>
        </p:xfrm>
        <a:graphic>
          <a:graphicData uri="http://schemas.openxmlformats.org/drawingml/2006/table">
            <a:tbl>
              <a:tblPr firstRow="1" bandRow="1">
                <a:tableStyleId>{9DCAF9ED-07DC-4A11-8D7F-57B35C25682E}</a:tableStyleId>
              </a:tblPr>
              <a:tblGrid>
                <a:gridCol w="2724852">
                  <a:extLst>
                    <a:ext uri="{9D8B030D-6E8A-4147-A177-3AD203B41FA5}">
                      <a16:colId xmlns:a16="http://schemas.microsoft.com/office/drawing/2014/main" val="4071515541"/>
                    </a:ext>
                  </a:extLst>
                </a:gridCol>
              </a:tblGrid>
              <a:tr h="370840">
                <a:tc>
                  <a:txBody>
                    <a:bodyPr/>
                    <a:lstStyle/>
                    <a:p>
                      <a:pPr algn="ctr"/>
                      <a:r>
                        <a:rPr lang="en-US" sz="1600" dirty="0"/>
                        <a:t>Full SQL Server / </a:t>
                      </a:r>
                      <a:r>
                        <a:rPr lang="en-US" sz="1400" dirty="0"/>
                        <a:t>Built-in Scaling</a:t>
                      </a:r>
                      <a:endParaRPr lang="en-US" sz="1600" dirty="0"/>
                    </a:p>
                  </a:txBody>
                  <a:tcPr/>
                </a:tc>
                <a:extLst>
                  <a:ext uri="{0D108BD9-81ED-4DB2-BD59-A6C34878D82A}">
                    <a16:rowId xmlns:a16="http://schemas.microsoft.com/office/drawing/2014/main" val="1557002926"/>
                  </a:ext>
                </a:extLst>
              </a:tr>
              <a:tr h="370840">
                <a:tc>
                  <a:txBody>
                    <a:bodyPr/>
                    <a:lstStyle/>
                    <a:p>
                      <a:pPr algn="ctr"/>
                      <a:r>
                        <a:rPr lang="en-US" sz="1600" dirty="0"/>
                        <a:t>Azure Managed</a:t>
                      </a:r>
                    </a:p>
                  </a:txBody>
                  <a:tcPr/>
                </a:tc>
                <a:extLst>
                  <a:ext uri="{0D108BD9-81ED-4DB2-BD59-A6C34878D82A}">
                    <a16:rowId xmlns:a16="http://schemas.microsoft.com/office/drawing/2014/main" val="3196799612"/>
                  </a:ext>
                </a:extLst>
              </a:tr>
              <a:tr h="370840">
                <a:tc>
                  <a:txBody>
                    <a:bodyPr/>
                    <a:lstStyle/>
                    <a:p>
                      <a:pPr algn="ctr"/>
                      <a:r>
                        <a:rPr lang="en-US" sz="1600" dirty="0"/>
                        <a:t>Azure Patched</a:t>
                      </a:r>
                    </a:p>
                  </a:txBody>
                  <a:tcPr/>
                </a:tc>
                <a:extLst>
                  <a:ext uri="{0D108BD9-81ED-4DB2-BD59-A6C34878D82A}">
                    <a16:rowId xmlns:a16="http://schemas.microsoft.com/office/drawing/2014/main" val="1939239183"/>
                  </a:ext>
                </a:extLst>
              </a:tr>
              <a:tr h="370840">
                <a:tc>
                  <a:txBody>
                    <a:bodyPr/>
                    <a:lstStyle/>
                    <a:p>
                      <a:pPr algn="ctr"/>
                      <a:r>
                        <a:rPr lang="en-US" sz="1600" dirty="0"/>
                        <a:t>Azure Built-in Backup - Restore</a:t>
                      </a:r>
                    </a:p>
                  </a:txBody>
                  <a:tcPr/>
                </a:tc>
                <a:extLst>
                  <a:ext uri="{0D108BD9-81ED-4DB2-BD59-A6C34878D82A}">
                    <a16:rowId xmlns:a16="http://schemas.microsoft.com/office/drawing/2014/main" val="1433676701"/>
                  </a:ext>
                </a:extLst>
              </a:tr>
              <a:tr h="370840">
                <a:tc>
                  <a:txBody>
                    <a:bodyPr/>
                    <a:lstStyle/>
                    <a:p>
                      <a:pPr algn="ctr"/>
                      <a:r>
                        <a:rPr lang="en-US" sz="1600" dirty="0"/>
                        <a:t>Azure Built-in HA-DR-Encrypt</a:t>
                      </a:r>
                    </a:p>
                  </a:txBody>
                  <a:tcPr/>
                </a:tc>
                <a:extLst>
                  <a:ext uri="{0D108BD9-81ED-4DB2-BD59-A6C34878D82A}">
                    <a16:rowId xmlns:a16="http://schemas.microsoft.com/office/drawing/2014/main" val="254230677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SSIS, SSRS, SSAS Roles</a:t>
                      </a:r>
                    </a:p>
                  </a:txBody>
                  <a:tcPr/>
                </a:tc>
                <a:extLst>
                  <a:ext uri="{0D108BD9-81ED-4DB2-BD59-A6C34878D82A}">
                    <a16:rowId xmlns:a16="http://schemas.microsoft.com/office/drawing/2014/main" val="13838544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DTC and Linked Server</a:t>
                      </a:r>
                    </a:p>
                  </a:txBody>
                  <a:tcPr/>
                </a:tc>
                <a:extLst>
                  <a:ext uri="{0D108BD9-81ED-4DB2-BD59-A6C34878D82A}">
                    <a16:rowId xmlns:a16="http://schemas.microsoft.com/office/drawing/2014/main" val="1886496537"/>
                  </a:ext>
                </a:extLst>
              </a:tr>
              <a:tr h="370840">
                <a:tc>
                  <a:txBody>
                    <a:bodyPr/>
                    <a:lstStyle/>
                    <a:p>
                      <a:pPr algn="ctr"/>
                      <a:r>
                        <a:rPr lang="en-US" sz="1400" dirty="0"/>
                        <a:t>Built-in Geo</a:t>
                      </a:r>
                      <a:r>
                        <a:rPr lang="en-US" sz="1600" dirty="0"/>
                        <a:t>/</a:t>
                      </a:r>
                      <a:r>
                        <a:rPr lang="en-US" sz="1400" dirty="0"/>
                        <a:t>Conventional pub-sub</a:t>
                      </a:r>
                      <a:endParaRPr lang="en-US" sz="1600" dirty="0"/>
                    </a:p>
                  </a:txBody>
                  <a:tcPr/>
                </a:tc>
                <a:extLst>
                  <a:ext uri="{0D108BD9-81ED-4DB2-BD59-A6C34878D82A}">
                    <a16:rowId xmlns:a16="http://schemas.microsoft.com/office/drawing/2014/main" val="3654466265"/>
                  </a:ext>
                </a:extLst>
              </a:tr>
              <a:tr h="370840">
                <a:tc>
                  <a:txBody>
                    <a:bodyPr/>
                    <a:lstStyle/>
                    <a:p>
                      <a:pPr algn="ctr"/>
                      <a:r>
                        <a:rPr lang="en-US" sz="1400" dirty="0"/>
                        <a:t>Security Isolation Azure </a:t>
                      </a:r>
                      <a:r>
                        <a:rPr lang="en-US" sz="1400" dirty="0" err="1"/>
                        <a:t>Vnet</a:t>
                      </a:r>
                      <a:r>
                        <a:rPr lang="en-US" sz="1400" dirty="0"/>
                        <a:t>, Network Security Group</a:t>
                      </a:r>
                    </a:p>
                  </a:txBody>
                  <a:tcPr/>
                </a:tc>
                <a:extLst>
                  <a:ext uri="{0D108BD9-81ED-4DB2-BD59-A6C34878D82A}">
                    <a16:rowId xmlns:a16="http://schemas.microsoft.com/office/drawing/2014/main" val="641202044"/>
                  </a:ext>
                </a:extLst>
              </a:tr>
              <a:tr h="370840">
                <a:tc>
                  <a:txBody>
                    <a:bodyPr/>
                    <a:lstStyle/>
                    <a:p>
                      <a:pPr algn="ctr"/>
                      <a:r>
                        <a:rPr lang="en-US" sz="1400" dirty="0"/>
                        <a:t>Currently in Private Preview for Selected Customers</a:t>
                      </a:r>
                    </a:p>
                    <a:p>
                      <a:pPr algn="ctr"/>
                      <a:r>
                        <a:rPr lang="en-US" sz="1400" dirty="0"/>
                        <a:t>Public Preview Announcement expected in next few days</a:t>
                      </a:r>
                    </a:p>
                  </a:txBody>
                  <a:tcPr/>
                </a:tc>
                <a:extLst>
                  <a:ext uri="{0D108BD9-81ED-4DB2-BD59-A6C34878D82A}">
                    <a16:rowId xmlns:a16="http://schemas.microsoft.com/office/drawing/2014/main" val="1184680538"/>
                  </a:ext>
                </a:extLst>
              </a:tr>
            </a:tbl>
          </a:graphicData>
        </a:graphic>
      </p:graphicFrame>
      <p:cxnSp>
        <p:nvCxnSpPr>
          <p:cNvPr id="20" name="Connector: Elbow 19">
            <a:extLst>
              <a:ext uri="{FF2B5EF4-FFF2-40B4-BE49-F238E27FC236}">
                <a16:creationId xmlns:a16="http://schemas.microsoft.com/office/drawing/2014/main" id="{6994AFCE-7F4B-4CBC-8232-C33B45362805}"/>
              </a:ext>
            </a:extLst>
          </p:cNvPr>
          <p:cNvCxnSpPr>
            <a:cxnSpLocks/>
            <a:endCxn id="8" idx="0"/>
          </p:cNvCxnSpPr>
          <p:nvPr/>
        </p:nvCxnSpPr>
        <p:spPr>
          <a:xfrm rot="10800000" flipV="1">
            <a:off x="4817359" y="1301394"/>
            <a:ext cx="2221299" cy="2288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4BF588BF-2210-4038-84BE-2FC35B94AB3F}"/>
              </a:ext>
            </a:extLst>
          </p:cNvPr>
          <p:cNvCxnSpPr>
            <a:cxnSpLocks/>
            <a:stCxn id="6" idx="2"/>
            <a:endCxn id="9" idx="0"/>
          </p:cNvCxnSpPr>
          <p:nvPr/>
        </p:nvCxnSpPr>
        <p:spPr>
          <a:xfrm rot="16200000" flipH="1">
            <a:off x="7663373" y="1407521"/>
            <a:ext cx="215702" cy="34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E68297CD-8354-4533-8AD8-0AF20EF78F24}"/>
              </a:ext>
            </a:extLst>
          </p:cNvPr>
          <p:cNvCxnSpPr>
            <a:cxnSpLocks/>
            <a:endCxn id="10" idx="0"/>
          </p:cNvCxnSpPr>
          <p:nvPr/>
        </p:nvCxnSpPr>
        <p:spPr>
          <a:xfrm>
            <a:off x="6654800" y="1301393"/>
            <a:ext cx="3882625" cy="1838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F417854-BDF5-45CE-9DF2-737A8164B622}"/>
              </a:ext>
            </a:extLst>
          </p:cNvPr>
          <p:cNvCxnSpPr>
            <a:stCxn id="5" idx="2"/>
            <a:endCxn id="7" idx="0"/>
          </p:cNvCxnSpPr>
          <p:nvPr/>
        </p:nvCxnSpPr>
        <p:spPr>
          <a:xfrm>
            <a:off x="1577705" y="1301396"/>
            <a:ext cx="0" cy="18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760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259E7F-5BC8-4CA8-8016-75299B38CD9C}"/>
              </a:ext>
            </a:extLst>
          </p:cNvPr>
          <p:cNvSpPr txBox="1"/>
          <p:nvPr/>
        </p:nvSpPr>
        <p:spPr>
          <a:xfrm>
            <a:off x="0" y="58057"/>
            <a:ext cx="511056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Broad Range of Non Microsoft SQL Options on Azure</a:t>
            </a:r>
          </a:p>
        </p:txBody>
      </p:sp>
      <p:graphicFrame>
        <p:nvGraphicFramePr>
          <p:cNvPr id="15" name="Table 14">
            <a:extLst>
              <a:ext uri="{FF2B5EF4-FFF2-40B4-BE49-F238E27FC236}">
                <a16:creationId xmlns:a16="http://schemas.microsoft.com/office/drawing/2014/main" id="{CF310733-6E53-4102-AEA1-EE8CFA36A895}"/>
              </a:ext>
            </a:extLst>
          </p:cNvPr>
          <p:cNvGraphicFramePr>
            <a:graphicFrameLocks noGrp="1"/>
          </p:cNvGraphicFramePr>
          <p:nvPr>
            <p:extLst>
              <p:ext uri="{D42A27DB-BD31-4B8C-83A1-F6EECF244321}">
                <p14:modId xmlns:p14="http://schemas.microsoft.com/office/powerpoint/2010/main" val="3819366048"/>
              </p:ext>
            </p:extLst>
          </p:nvPr>
        </p:nvGraphicFramePr>
        <p:xfrm>
          <a:off x="879024" y="2142070"/>
          <a:ext cx="2724852" cy="949960"/>
        </p:xfrm>
        <a:graphic>
          <a:graphicData uri="http://schemas.openxmlformats.org/drawingml/2006/table">
            <a:tbl>
              <a:tblPr firstRow="1" bandRow="1">
                <a:tableStyleId>{5C22544A-7EE6-4342-B048-85BDC9FD1C3A}</a:tableStyleId>
              </a:tblPr>
              <a:tblGrid>
                <a:gridCol w="2724852">
                  <a:extLst>
                    <a:ext uri="{9D8B030D-6E8A-4147-A177-3AD203B41FA5}">
                      <a16:colId xmlns:a16="http://schemas.microsoft.com/office/drawing/2014/main" val="4071515541"/>
                    </a:ext>
                  </a:extLst>
                </a:gridCol>
              </a:tblGrid>
              <a:tr h="370840">
                <a:tc>
                  <a:txBody>
                    <a:bodyPr/>
                    <a:lstStyle/>
                    <a:p>
                      <a:pPr algn="ctr"/>
                      <a:r>
                        <a:rPr lang="en-US" sz="1600" dirty="0"/>
                        <a:t>One Option</a:t>
                      </a:r>
                    </a:p>
                  </a:txBody>
                  <a:tcPr/>
                </a:tc>
                <a:extLst>
                  <a:ext uri="{0D108BD9-81ED-4DB2-BD59-A6C34878D82A}">
                    <a16:rowId xmlns:a16="http://schemas.microsoft.com/office/drawing/2014/main" val="1939239183"/>
                  </a:ext>
                </a:extLst>
              </a:tr>
              <a:tr h="370840">
                <a:tc>
                  <a:txBody>
                    <a:bodyPr/>
                    <a:lstStyle/>
                    <a:p>
                      <a:pPr algn="ctr"/>
                      <a:r>
                        <a:rPr lang="en-US" sz="1600" dirty="0"/>
                        <a:t>Enterprise Oracle VM Images </a:t>
                      </a:r>
                    </a:p>
                    <a:p>
                      <a:pPr algn="ctr"/>
                      <a:r>
                        <a:rPr lang="en-US" sz="1600" dirty="0"/>
                        <a:t>From Azure Marketplace</a:t>
                      </a:r>
                    </a:p>
                  </a:txBody>
                  <a:tcPr/>
                </a:tc>
                <a:extLst>
                  <a:ext uri="{0D108BD9-81ED-4DB2-BD59-A6C34878D82A}">
                    <a16:rowId xmlns:a16="http://schemas.microsoft.com/office/drawing/2014/main" val="1433676701"/>
                  </a:ext>
                </a:extLst>
              </a:tr>
            </a:tbl>
          </a:graphicData>
        </a:graphic>
      </p:graphicFrame>
      <p:graphicFrame>
        <p:nvGraphicFramePr>
          <p:cNvPr id="16" name="Table 15">
            <a:extLst>
              <a:ext uri="{FF2B5EF4-FFF2-40B4-BE49-F238E27FC236}">
                <a16:creationId xmlns:a16="http://schemas.microsoft.com/office/drawing/2014/main" id="{226135C9-37CC-4AEF-9D5F-66788BBDC45D}"/>
              </a:ext>
            </a:extLst>
          </p:cNvPr>
          <p:cNvGraphicFramePr>
            <a:graphicFrameLocks noGrp="1"/>
          </p:cNvGraphicFramePr>
          <p:nvPr>
            <p:extLst>
              <p:ext uri="{D42A27DB-BD31-4B8C-83A1-F6EECF244321}">
                <p14:modId xmlns:p14="http://schemas.microsoft.com/office/powerpoint/2010/main" val="1266169282"/>
              </p:ext>
            </p:extLst>
          </p:nvPr>
        </p:nvGraphicFramePr>
        <p:xfrm>
          <a:off x="4555660" y="2211837"/>
          <a:ext cx="2752101" cy="2143760"/>
        </p:xfrm>
        <a:graphic>
          <a:graphicData uri="http://schemas.openxmlformats.org/drawingml/2006/table">
            <a:tbl>
              <a:tblPr firstRow="1" bandRow="1">
                <a:tableStyleId>{10A1B5D5-9B99-4C35-A422-299274C87663}</a:tableStyleId>
              </a:tblPr>
              <a:tblGrid>
                <a:gridCol w="2752101">
                  <a:extLst>
                    <a:ext uri="{9D8B030D-6E8A-4147-A177-3AD203B41FA5}">
                      <a16:colId xmlns:a16="http://schemas.microsoft.com/office/drawing/2014/main" val="4071515541"/>
                    </a:ext>
                  </a:extLst>
                </a:gridCol>
              </a:tblGrid>
              <a:tr h="370840">
                <a:tc>
                  <a:txBody>
                    <a:bodyPr/>
                    <a:lstStyle/>
                    <a:p>
                      <a:pPr algn="ctr"/>
                      <a:r>
                        <a:rPr lang="en-US" sz="1600" dirty="0"/>
                        <a:t>Three Options</a:t>
                      </a:r>
                    </a:p>
                  </a:txBody>
                  <a:tcPr marL="92354" marR="92354"/>
                </a:tc>
                <a:extLst>
                  <a:ext uri="{0D108BD9-81ED-4DB2-BD59-A6C34878D82A}">
                    <a16:rowId xmlns:a16="http://schemas.microsoft.com/office/drawing/2014/main" val="1557002926"/>
                  </a:ext>
                </a:extLst>
              </a:tr>
              <a:tr h="370840">
                <a:tc>
                  <a:txBody>
                    <a:bodyPr/>
                    <a:lstStyle/>
                    <a:p>
                      <a:pPr algn="ctr"/>
                      <a:r>
                        <a:rPr lang="en-US" sz="1600" dirty="0"/>
                        <a:t>Azure Managed Instances</a:t>
                      </a:r>
                    </a:p>
                  </a:txBody>
                  <a:tcPr marL="92354" marR="92354"/>
                </a:tc>
                <a:extLst>
                  <a:ext uri="{0D108BD9-81ED-4DB2-BD59-A6C34878D82A}">
                    <a16:rowId xmlns:a16="http://schemas.microsoft.com/office/drawing/2014/main" val="3196799612"/>
                  </a:ext>
                </a:extLst>
              </a:tr>
              <a:tr h="370840">
                <a:tc>
                  <a:txBody>
                    <a:bodyPr/>
                    <a:lstStyle/>
                    <a:p>
                      <a:pPr algn="ctr"/>
                      <a:r>
                        <a:rPr lang="en-US" sz="1600" dirty="0"/>
                        <a:t>Built-in into </a:t>
                      </a:r>
                      <a:br>
                        <a:rPr lang="en-US" sz="1600" dirty="0"/>
                      </a:br>
                      <a:r>
                        <a:rPr lang="en-US" sz="1600" dirty="0"/>
                        <a:t>App Service Instance </a:t>
                      </a:r>
                      <a:br>
                        <a:rPr lang="en-US" sz="1600" dirty="0"/>
                      </a:br>
                      <a:r>
                        <a:rPr lang="en-US" sz="1600" dirty="0"/>
                        <a:t>for Dev-Test</a:t>
                      </a:r>
                    </a:p>
                  </a:txBody>
                  <a:tcPr marL="92354" marR="92354"/>
                </a:tc>
                <a:extLst>
                  <a:ext uri="{0D108BD9-81ED-4DB2-BD59-A6C34878D82A}">
                    <a16:rowId xmlns:a16="http://schemas.microsoft.com/office/drawing/2014/main" val="1939239183"/>
                  </a:ext>
                </a:extLst>
              </a:tr>
              <a:tr h="370840">
                <a:tc>
                  <a:txBody>
                    <a:bodyPr/>
                    <a:lstStyle/>
                    <a:p>
                      <a:pPr algn="ctr"/>
                      <a:r>
                        <a:rPr lang="en-US" sz="1600" dirty="0"/>
                        <a:t>Marketplace Images from </a:t>
                      </a:r>
                      <a:r>
                        <a:rPr lang="en-US" sz="1600" dirty="0" err="1"/>
                        <a:t>Bitnami</a:t>
                      </a:r>
                      <a:r>
                        <a:rPr lang="en-US" sz="1600" dirty="0"/>
                        <a:t> and others</a:t>
                      </a:r>
                      <a:endParaRPr lang="en-US" sz="2000" dirty="0"/>
                    </a:p>
                  </a:txBody>
                  <a:tcPr marL="92354" marR="92354"/>
                </a:tc>
                <a:extLst>
                  <a:ext uri="{0D108BD9-81ED-4DB2-BD59-A6C34878D82A}">
                    <a16:rowId xmlns:a16="http://schemas.microsoft.com/office/drawing/2014/main" val="1433676701"/>
                  </a:ext>
                </a:extLst>
              </a:tr>
            </a:tbl>
          </a:graphicData>
        </a:graphic>
      </p:graphicFrame>
      <p:graphicFrame>
        <p:nvGraphicFramePr>
          <p:cNvPr id="17" name="Table 16">
            <a:extLst>
              <a:ext uri="{FF2B5EF4-FFF2-40B4-BE49-F238E27FC236}">
                <a16:creationId xmlns:a16="http://schemas.microsoft.com/office/drawing/2014/main" id="{56E40FFC-5387-42EE-8EDA-9E6DBC04147F}"/>
              </a:ext>
            </a:extLst>
          </p:cNvPr>
          <p:cNvGraphicFramePr>
            <a:graphicFrameLocks noGrp="1"/>
          </p:cNvGraphicFramePr>
          <p:nvPr>
            <p:extLst>
              <p:ext uri="{D42A27DB-BD31-4B8C-83A1-F6EECF244321}">
                <p14:modId xmlns:p14="http://schemas.microsoft.com/office/powerpoint/2010/main" val="297462512"/>
              </p:ext>
            </p:extLst>
          </p:nvPr>
        </p:nvGraphicFramePr>
        <p:xfrm>
          <a:off x="8543587" y="2276085"/>
          <a:ext cx="2724852" cy="1320800"/>
        </p:xfrm>
        <a:graphic>
          <a:graphicData uri="http://schemas.openxmlformats.org/drawingml/2006/table">
            <a:tbl>
              <a:tblPr firstRow="1" bandRow="1">
                <a:tableStyleId>{10A1B5D5-9B99-4C35-A422-299274C87663}</a:tableStyleId>
              </a:tblPr>
              <a:tblGrid>
                <a:gridCol w="2724852">
                  <a:extLst>
                    <a:ext uri="{9D8B030D-6E8A-4147-A177-3AD203B41FA5}">
                      <a16:colId xmlns:a16="http://schemas.microsoft.com/office/drawing/2014/main" val="4071515541"/>
                    </a:ext>
                  </a:extLst>
                </a:gridCol>
              </a:tblGrid>
              <a:tr h="370840">
                <a:tc>
                  <a:txBody>
                    <a:bodyPr/>
                    <a:lstStyle/>
                    <a:p>
                      <a:pPr algn="ctr"/>
                      <a:r>
                        <a:rPr lang="en-US" sz="1600" dirty="0"/>
                        <a:t>Two </a:t>
                      </a:r>
                      <a:r>
                        <a:rPr lang="en-US" sz="1600" dirty="0" err="1"/>
                        <a:t>Otpions</a:t>
                      </a:r>
                      <a:endParaRPr lang="en-US" sz="1600" dirty="0"/>
                    </a:p>
                  </a:txBody>
                  <a:tcPr/>
                </a:tc>
                <a:extLst>
                  <a:ext uri="{0D108BD9-81ED-4DB2-BD59-A6C34878D82A}">
                    <a16:rowId xmlns:a16="http://schemas.microsoft.com/office/drawing/2014/main" val="1557002926"/>
                  </a:ext>
                </a:extLst>
              </a:tr>
              <a:tr h="370840">
                <a:tc>
                  <a:txBody>
                    <a:bodyPr/>
                    <a:lstStyle/>
                    <a:p>
                      <a:pPr algn="ctr"/>
                      <a:r>
                        <a:rPr lang="en-US" sz="1600" dirty="0"/>
                        <a:t>Azure Managed Instances</a:t>
                      </a:r>
                    </a:p>
                  </a:txBody>
                  <a:tcPr/>
                </a:tc>
                <a:extLst>
                  <a:ext uri="{0D108BD9-81ED-4DB2-BD59-A6C34878D82A}">
                    <a16:rowId xmlns:a16="http://schemas.microsoft.com/office/drawing/2014/main" val="3196799612"/>
                  </a:ext>
                </a:extLst>
              </a:tr>
              <a:tr h="370840">
                <a:tc>
                  <a:txBody>
                    <a:bodyPr/>
                    <a:lstStyle/>
                    <a:p>
                      <a:pPr algn="ctr"/>
                      <a:r>
                        <a:rPr lang="en-US" sz="1600" dirty="0"/>
                        <a:t>Marketplace Images from </a:t>
                      </a:r>
                      <a:r>
                        <a:rPr lang="en-US" sz="1600" dirty="0" err="1"/>
                        <a:t>Bitnami</a:t>
                      </a:r>
                      <a:r>
                        <a:rPr lang="en-US" sz="1600" dirty="0"/>
                        <a:t> and others</a:t>
                      </a:r>
                      <a:endParaRPr lang="en-US" sz="2000" dirty="0"/>
                    </a:p>
                  </a:txBody>
                  <a:tcPr/>
                </a:tc>
                <a:extLst>
                  <a:ext uri="{0D108BD9-81ED-4DB2-BD59-A6C34878D82A}">
                    <a16:rowId xmlns:a16="http://schemas.microsoft.com/office/drawing/2014/main" val="1939239183"/>
                  </a:ext>
                </a:extLst>
              </a:tr>
            </a:tbl>
          </a:graphicData>
        </a:graphic>
      </p:graphicFrame>
      <p:cxnSp>
        <p:nvCxnSpPr>
          <p:cNvPr id="23" name="Straight Arrow Connector 22">
            <a:extLst>
              <a:ext uri="{FF2B5EF4-FFF2-40B4-BE49-F238E27FC236}">
                <a16:creationId xmlns:a16="http://schemas.microsoft.com/office/drawing/2014/main" id="{D413D7D5-A00C-49AE-93CC-2068E1E6308D}"/>
              </a:ext>
            </a:extLst>
          </p:cNvPr>
          <p:cNvCxnSpPr>
            <a:cxnSpLocks/>
          </p:cNvCxnSpPr>
          <p:nvPr/>
        </p:nvCxnSpPr>
        <p:spPr>
          <a:xfrm>
            <a:off x="5881297" y="1645931"/>
            <a:ext cx="0" cy="476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CAE8E11-E6AB-43A8-A0E2-2E16F509CBC4}"/>
              </a:ext>
            </a:extLst>
          </p:cNvPr>
          <p:cNvSpPr txBox="1"/>
          <p:nvPr/>
        </p:nvSpPr>
        <p:spPr>
          <a:xfrm>
            <a:off x="8655477" y="866482"/>
            <a:ext cx="248446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Postgres</a:t>
            </a:r>
          </a:p>
        </p:txBody>
      </p:sp>
      <p:cxnSp>
        <p:nvCxnSpPr>
          <p:cNvPr id="26" name="Straight Arrow Connector 25">
            <a:extLst>
              <a:ext uri="{FF2B5EF4-FFF2-40B4-BE49-F238E27FC236}">
                <a16:creationId xmlns:a16="http://schemas.microsoft.com/office/drawing/2014/main" id="{C5578ACF-3003-4F70-83BA-23B76D9C86D6}"/>
              </a:ext>
            </a:extLst>
          </p:cNvPr>
          <p:cNvCxnSpPr>
            <a:cxnSpLocks/>
          </p:cNvCxnSpPr>
          <p:nvPr/>
        </p:nvCxnSpPr>
        <p:spPr>
          <a:xfrm>
            <a:off x="9907197" y="1735579"/>
            <a:ext cx="0" cy="476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BFFBBFD-7518-4A4A-A26B-B458576EF304}"/>
              </a:ext>
            </a:extLst>
          </p:cNvPr>
          <p:cNvSpPr txBox="1"/>
          <p:nvPr/>
        </p:nvSpPr>
        <p:spPr>
          <a:xfrm>
            <a:off x="1289477" y="745832"/>
            <a:ext cx="193193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Oracle</a:t>
            </a:r>
          </a:p>
        </p:txBody>
      </p:sp>
      <p:cxnSp>
        <p:nvCxnSpPr>
          <p:cNvPr id="28" name="Straight Arrow Connector 27">
            <a:extLst>
              <a:ext uri="{FF2B5EF4-FFF2-40B4-BE49-F238E27FC236}">
                <a16:creationId xmlns:a16="http://schemas.microsoft.com/office/drawing/2014/main" id="{1224B73D-3485-4298-97A3-3887DF7797FB}"/>
              </a:ext>
            </a:extLst>
          </p:cNvPr>
          <p:cNvCxnSpPr>
            <a:cxnSpLocks/>
            <a:stCxn id="27" idx="2"/>
          </p:cNvCxnSpPr>
          <p:nvPr/>
        </p:nvCxnSpPr>
        <p:spPr>
          <a:xfrm>
            <a:off x="2255447" y="1576829"/>
            <a:ext cx="0" cy="476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9AEE951-E717-4033-8DD9-8A9AFB5237B5}"/>
              </a:ext>
            </a:extLst>
          </p:cNvPr>
          <p:cNvSpPr txBox="1"/>
          <p:nvPr/>
        </p:nvSpPr>
        <p:spPr>
          <a:xfrm>
            <a:off x="4839127" y="776834"/>
            <a:ext cx="2117887"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MySQL</a:t>
            </a:r>
          </a:p>
        </p:txBody>
      </p:sp>
    </p:spTree>
    <p:extLst>
      <p:ext uri="{BB962C8B-B14F-4D97-AF65-F5344CB8AC3E}">
        <p14:creationId xmlns:p14="http://schemas.microsoft.com/office/powerpoint/2010/main" val="4058011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259E7F-5BC8-4CA8-8016-75299B38CD9C}"/>
              </a:ext>
            </a:extLst>
          </p:cNvPr>
          <p:cNvSpPr txBox="1"/>
          <p:nvPr/>
        </p:nvSpPr>
        <p:spPr>
          <a:xfrm>
            <a:off x="0" y="58057"/>
            <a:ext cx="40482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Broad Range of No-SQL Options on Azure</a:t>
            </a:r>
          </a:p>
        </p:txBody>
      </p:sp>
      <p:graphicFrame>
        <p:nvGraphicFramePr>
          <p:cNvPr id="15" name="Table 14">
            <a:extLst>
              <a:ext uri="{FF2B5EF4-FFF2-40B4-BE49-F238E27FC236}">
                <a16:creationId xmlns:a16="http://schemas.microsoft.com/office/drawing/2014/main" id="{CF310733-6E53-4102-AEA1-EE8CFA36A895}"/>
              </a:ext>
            </a:extLst>
          </p:cNvPr>
          <p:cNvGraphicFramePr>
            <a:graphicFrameLocks noGrp="1"/>
          </p:cNvGraphicFramePr>
          <p:nvPr>
            <p:extLst>
              <p:ext uri="{D42A27DB-BD31-4B8C-83A1-F6EECF244321}">
                <p14:modId xmlns:p14="http://schemas.microsoft.com/office/powerpoint/2010/main" val="773418822"/>
              </p:ext>
            </p:extLst>
          </p:nvPr>
        </p:nvGraphicFramePr>
        <p:xfrm>
          <a:off x="349945" y="2669785"/>
          <a:ext cx="2724852" cy="1854200"/>
        </p:xfrm>
        <a:graphic>
          <a:graphicData uri="http://schemas.openxmlformats.org/drawingml/2006/table">
            <a:tbl>
              <a:tblPr firstRow="1" bandRow="1">
                <a:tableStyleId>{5C22544A-7EE6-4342-B048-85BDC9FD1C3A}</a:tableStyleId>
              </a:tblPr>
              <a:tblGrid>
                <a:gridCol w="2724852">
                  <a:extLst>
                    <a:ext uri="{9D8B030D-6E8A-4147-A177-3AD203B41FA5}">
                      <a16:colId xmlns:a16="http://schemas.microsoft.com/office/drawing/2014/main" val="4071515541"/>
                    </a:ext>
                  </a:extLst>
                </a:gridCol>
              </a:tblGrid>
              <a:tr h="370840">
                <a:tc>
                  <a:txBody>
                    <a:bodyPr/>
                    <a:lstStyle/>
                    <a:p>
                      <a:pPr algn="ctr"/>
                      <a:r>
                        <a:rPr lang="en-US" sz="1600" dirty="0"/>
                        <a:t>For Virtually Any No-SQL</a:t>
                      </a:r>
                    </a:p>
                  </a:txBody>
                  <a:tcPr/>
                </a:tc>
                <a:extLst>
                  <a:ext uri="{0D108BD9-81ED-4DB2-BD59-A6C34878D82A}">
                    <a16:rowId xmlns:a16="http://schemas.microsoft.com/office/drawing/2014/main" val="1939239183"/>
                  </a:ext>
                </a:extLst>
              </a:tr>
              <a:tr h="370840">
                <a:tc>
                  <a:txBody>
                    <a:bodyPr/>
                    <a:lstStyle/>
                    <a:p>
                      <a:pPr algn="ctr"/>
                      <a:r>
                        <a:rPr lang="en-US" sz="1600" dirty="0" err="1"/>
                        <a:t>Redis</a:t>
                      </a:r>
                      <a:endParaRPr lang="en-US" sz="1600" dirty="0"/>
                    </a:p>
                  </a:txBody>
                  <a:tcPr/>
                </a:tc>
                <a:extLst>
                  <a:ext uri="{0D108BD9-81ED-4DB2-BD59-A6C34878D82A}">
                    <a16:rowId xmlns:a16="http://schemas.microsoft.com/office/drawing/2014/main" val="1433676701"/>
                  </a:ext>
                </a:extLst>
              </a:tr>
              <a:tr h="370840">
                <a:tc>
                  <a:txBody>
                    <a:bodyPr/>
                    <a:lstStyle/>
                    <a:p>
                      <a:pPr algn="ctr"/>
                      <a:r>
                        <a:rPr lang="en-US" sz="1600" dirty="0"/>
                        <a:t>Cassandra</a:t>
                      </a:r>
                    </a:p>
                  </a:txBody>
                  <a:tcPr/>
                </a:tc>
                <a:extLst>
                  <a:ext uri="{0D108BD9-81ED-4DB2-BD59-A6C34878D82A}">
                    <a16:rowId xmlns:a16="http://schemas.microsoft.com/office/drawing/2014/main" val="895837437"/>
                  </a:ext>
                </a:extLst>
              </a:tr>
              <a:tr h="370840">
                <a:tc>
                  <a:txBody>
                    <a:bodyPr/>
                    <a:lstStyle/>
                    <a:p>
                      <a:pPr algn="ctr"/>
                      <a:r>
                        <a:rPr lang="en-US" sz="1600" dirty="0"/>
                        <a:t>Gremlin</a:t>
                      </a:r>
                    </a:p>
                  </a:txBody>
                  <a:tcPr/>
                </a:tc>
                <a:extLst>
                  <a:ext uri="{0D108BD9-81ED-4DB2-BD59-A6C34878D82A}">
                    <a16:rowId xmlns:a16="http://schemas.microsoft.com/office/drawing/2014/main" val="4062474538"/>
                  </a:ext>
                </a:extLst>
              </a:tr>
              <a:tr h="370840">
                <a:tc>
                  <a:txBody>
                    <a:bodyPr/>
                    <a:lstStyle/>
                    <a:p>
                      <a:pPr algn="ctr"/>
                      <a:r>
                        <a:rPr lang="en-US" sz="1600" dirty="0"/>
                        <a:t>And more</a:t>
                      </a:r>
                    </a:p>
                  </a:txBody>
                  <a:tcPr/>
                </a:tc>
                <a:extLst>
                  <a:ext uri="{0D108BD9-81ED-4DB2-BD59-A6C34878D82A}">
                    <a16:rowId xmlns:a16="http://schemas.microsoft.com/office/drawing/2014/main" val="3211994991"/>
                  </a:ext>
                </a:extLst>
              </a:tr>
            </a:tbl>
          </a:graphicData>
        </a:graphic>
      </p:graphicFrame>
      <p:graphicFrame>
        <p:nvGraphicFramePr>
          <p:cNvPr id="16" name="Table 15">
            <a:extLst>
              <a:ext uri="{FF2B5EF4-FFF2-40B4-BE49-F238E27FC236}">
                <a16:creationId xmlns:a16="http://schemas.microsoft.com/office/drawing/2014/main" id="{226135C9-37CC-4AEF-9D5F-66788BBDC45D}"/>
              </a:ext>
            </a:extLst>
          </p:cNvPr>
          <p:cNvGraphicFramePr>
            <a:graphicFrameLocks noGrp="1"/>
          </p:cNvGraphicFramePr>
          <p:nvPr>
            <p:extLst>
              <p:ext uri="{D42A27DB-BD31-4B8C-83A1-F6EECF244321}">
                <p14:modId xmlns:p14="http://schemas.microsoft.com/office/powerpoint/2010/main" val="1312273197"/>
              </p:ext>
            </p:extLst>
          </p:nvPr>
        </p:nvGraphicFramePr>
        <p:xfrm>
          <a:off x="3342810" y="2669785"/>
          <a:ext cx="2752101" cy="2062480"/>
        </p:xfrm>
        <a:graphic>
          <a:graphicData uri="http://schemas.openxmlformats.org/drawingml/2006/table">
            <a:tbl>
              <a:tblPr firstRow="1" bandRow="1">
                <a:tableStyleId>{10A1B5D5-9B99-4C35-A422-299274C87663}</a:tableStyleId>
              </a:tblPr>
              <a:tblGrid>
                <a:gridCol w="2752101">
                  <a:extLst>
                    <a:ext uri="{9D8B030D-6E8A-4147-A177-3AD203B41FA5}">
                      <a16:colId xmlns:a16="http://schemas.microsoft.com/office/drawing/2014/main" val="4071515541"/>
                    </a:ext>
                  </a:extLst>
                </a:gridCol>
              </a:tblGrid>
              <a:tr h="370840">
                <a:tc>
                  <a:txBody>
                    <a:bodyPr/>
                    <a:lstStyle/>
                    <a:p>
                      <a:pPr algn="ctr"/>
                      <a:r>
                        <a:rPr lang="en-US" sz="1600" dirty="0"/>
                        <a:t>Four Options</a:t>
                      </a:r>
                    </a:p>
                  </a:txBody>
                  <a:tcPr marL="92354" marR="92354"/>
                </a:tc>
                <a:extLst>
                  <a:ext uri="{0D108BD9-81ED-4DB2-BD59-A6C34878D82A}">
                    <a16:rowId xmlns:a16="http://schemas.microsoft.com/office/drawing/2014/main" val="1557002926"/>
                  </a:ext>
                </a:extLst>
              </a:tr>
              <a:tr h="370840">
                <a:tc>
                  <a:txBody>
                    <a:bodyPr/>
                    <a:lstStyle/>
                    <a:p>
                      <a:pPr algn="ctr"/>
                      <a:r>
                        <a:rPr lang="en-US" sz="1600" dirty="0"/>
                        <a:t>Blobs</a:t>
                      </a:r>
                    </a:p>
                  </a:txBody>
                  <a:tcPr marL="92354" marR="92354"/>
                </a:tc>
                <a:extLst>
                  <a:ext uri="{0D108BD9-81ED-4DB2-BD59-A6C34878D82A}">
                    <a16:rowId xmlns:a16="http://schemas.microsoft.com/office/drawing/2014/main" val="3196799612"/>
                  </a:ext>
                </a:extLst>
              </a:tr>
              <a:tr h="370840">
                <a:tc>
                  <a:txBody>
                    <a:bodyPr/>
                    <a:lstStyle/>
                    <a:p>
                      <a:pPr algn="ctr"/>
                      <a:r>
                        <a:rPr lang="en-US" sz="1600" dirty="0"/>
                        <a:t>Tables </a:t>
                      </a:r>
                      <a:br>
                        <a:rPr lang="en-US" sz="1600" dirty="0"/>
                      </a:br>
                      <a:r>
                        <a:rPr lang="en-US" sz="1600" dirty="0"/>
                        <a:t>Partitioned Key Value Store</a:t>
                      </a:r>
                    </a:p>
                  </a:txBody>
                  <a:tcPr marL="92354" marR="92354"/>
                </a:tc>
                <a:extLst>
                  <a:ext uri="{0D108BD9-81ED-4DB2-BD59-A6C34878D82A}">
                    <a16:rowId xmlns:a16="http://schemas.microsoft.com/office/drawing/2014/main" val="1939239183"/>
                  </a:ext>
                </a:extLst>
              </a:tr>
              <a:tr h="370840">
                <a:tc>
                  <a:txBody>
                    <a:bodyPr/>
                    <a:lstStyle/>
                    <a:p>
                      <a:pPr algn="ctr"/>
                      <a:r>
                        <a:rPr lang="en-US" sz="1600" dirty="0"/>
                        <a:t>Queues</a:t>
                      </a:r>
                      <a:endParaRPr lang="en-US" sz="2000" dirty="0"/>
                    </a:p>
                  </a:txBody>
                  <a:tcPr marL="92354" marR="92354"/>
                </a:tc>
                <a:extLst>
                  <a:ext uri="{0D108BD9-81ED-4DB2-BD59-A6C34878D82A}">
                    <a16:rowId xmlns:a16="http://schemas.microsoft.com/office/drawing/2014/main" val="1433676701"/>
                  </a:ext>
                </a:extLst>
              </a:tr>
              <a:tr h="370840">
                <a:tc>
                  <a:txBody>
                    <a:bodyPr/>
                    <a:lstStyle/>
                    <a:p>
                      <a:pPr algn="ctr"/>
                      <a:r>
                        <a:rPr lang="en-US" sz="1800" dirty="0"/>
                        <a:t>Files</a:t>
                      </a:r>
                    </a:p>
                  </a:txBody>
                  <a:tcPr marL="92354" marR="92354"/>
                </a:tc>
                <a:extLst>
                  <a:ext uri="{0D108BD9-81ED-4DB2-BD59-A6C34878D82A}">
                    <a16:rowId xmlns:a16="http://schemas.microsoft.com/office/drawing/2014/main" val="502628096"/>
                  </a:ext>
                </a:extLst>
              </a:tr>
            </a:tbl>
          </a:graphicData>
        </a:graphic>
      </p:graphicFrame>
      <p:cxnSp>
        <p:nvCxnSpPr>
          <p:cNvPr id="23" name="Straight Arrow Connector 22">
            <a:extLst>
              <a:ext uri="{FF2B5EF4-FFF2-40B4-BE49-F238E27FC236}">
                <a16:creationId xmlns:a16="http://schemas.microsoft.com/office/drawing/2014/main" id="{D413D7D5-A00C-49AE-93CC-2068E1E6308D}"/>
              </a:ext>
            </a:extLst>
          </p:cNvPr>
          <p:cNvCxnSpPr>
            <a:cxnSpLocks/>
          </p:cNvCxnSpPr>
          <p:nvPr/>
        </p:nvCxnSpPr>
        <p:spPr>
          <a:xfrm flipH="1">
            <a:off x="4672570" y="1831382"/>
            <a:ext cx="3037" cy="683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BFFBBFD-7518-4A4A-A26B-B458576EF304}"/>
              </a:ext>
            </a:extLst>
          </p:cNvPr>
          <p:cNvSpPr txBox="1"/>
          <p:nvPr/>
        </p:nvSpPr>
        <p:spPr>
          <a:xfrm>
            <a:off x="529761" y="672289"/>
            <a:ext cx="2128340"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Marketplace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 VMs</a:t>
            </a:r>
          </a:p>
        </p:txBody>
      </p:sp>
      <p:cxnSp>
        <p:nvCxnSpPr>
          <p:cNvPr id="28" name="Straight Arrow Connector 27">
            <a:extLst>
              <a:ext uri="{FF2B5EF4-FFF2-40B4-BE49-F238E27FC236}">
                <a16:creationId xmlns:a16="http://schemas.microsoft.com/office/drawing/2014/main" id="{1224B73D-3485-4298-97A3-3887DF7797FB}"/>
              </a:ext>
            </a:extLst>
          </p:cNvPr>
          <p:cNvCxnSpPr>
            <a:cxnSpLocks/>
            <a:stCxn id="27" idx="2"/>
          </p:cNvCxnSpPr>
          <p:nvPr/>
        </p:nvCxnSpPr>
        <p:spPr>
          <a:xfrm>
            <a:off x="1593931" y="1626396"/>
            <a:ext cx="2" cy="954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9AEE951-E717-4033-8DD9-8A9AFB5237B5}"/>
              </a:ext>
            </a:extLst>
          </p:cNvPr>
          <p:cNvSpPr txBox="1"/>
          <p:nvPr/>
        </p:nvSpPr>
        <p:spPr>
          <a:xfrm>
            <a:off x="3275008" y="549177"/>
            <a:ext cx="279512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Azure</a:t>
            </a:r>
            <a:br>
              <a:rPr kumimoji="0" lang="en-US" sz="36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br>
            <a:r>
              <a:rPr kumimoji="0" lang="en-US" sz="36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Blob Storage</a:t>
            </a:r>
          </a:p>
        </p:txBody>
      </p:sp>
      <p:graphicFrame>
        <p:nvGraphicFramePr>
          <p:cNvPr id="14" name="Table 13">
            <a:extLst>
              <a:ext uri="{FF2B5EF4-FFF2-40B4-BE49-F238E27FC236}">
                <a16:creationId xmlns:a16="http://schemas.microsoft.com/office/drawing/2014/main" id="{E42C03DE-C39B-4B46-A392-64F222F45202}"/>
              </a:ext>
            </a:extLst>
          </p:cNvPr>
          <p:cNvGraphicFramePr>
            <a:graphicFrameLocks noGrp="1"/>
          </p:cNvGraphicFramePr>
          <p:nvPr>
            <p:extLst>
              <p:ext uri="{D42A27DB-BD31-4B8C-83A1-F6EECF244321}">
                <p14:modId xmlns:p14="http://schemas.microsoft.com/office/powerpoint/2010/main" val="2818934594"/>
              </p:ext>
            </p:extLst>
          </p:nvPr>
        </p:nvGraphicFramePr>
        <p:xfrm>
          <a:off x="6331926" y="2669785"/>
          <a:ext cx="2752101" cy="1854200"/>
        </p:xfrm>
        <a:graphic>
          <a:graphicData uri="http://schemas.openxmlformats.org/drawingml/2006/table">
            <a:tbl>
              <a:tblPr firstRow="1" bandRow="1">
                <a:tableStyleId>{10A1B5D5-9B99-4C35-A422-299274C87663}</a:tableStyleId>
              </a:tblPr>
              <a:tblGrid>
                <a:gridCol w="2752101">
                  <a:extLst>
                    <a:ext uri="{9D8B030D-6E8A-4147-A177-3AD203B41FA5}">
                      <a16:colId xmlns:a16="http://schemas.microsoft.com/office/drawing/2014/main" val="4071515541"/>
                    </a:ext>
                  </a:extLst>
                </a:gridCol>
              </a:tblGrid>
              <a:tr h="370840">
                <a:tc>
                  <a:txBody>
                    <a:bodyPr/>
                    <a:lstStyle/>
                    <a:p>
                      <a:pPr algn="ctr"/>
                      <a:r>
                        <a:rPr lang="en-US" sz="1600" dirty="0"/>
                        <a:t>Any Type Any Size</a:t>
                      </a:r>
                    </a:p>
                  </a:txBody>
                  <a:tcPr marL="92354" marR="92354"/>
                </a:tc>
                <a:extLst>
                  <a:ext uri="{0D108BD9-81ED-4DB2-BD59-A6C34878D82A}">
                    <a16:rowId xmlns:a16="http://schemas.microsoft.com/office/drawing/2014/main" val="1557002926"/>
                  </a:ext>
                </a:extLst>
              </a:tr>
              <a:tr h="370840">
                <a:tc>
                  <a:txBody>
                    <a:bodyPr/>
                    <a:lstStyle/>
                    <a:p>
                      <a:pPr algn="ctr"/>
                      <a:r>
                        <a:rPr lang="en-US" sz="1600" dirty="0"/>
                        <a:t>Hadoop Interface</a:t>
                      </a:r>
                    </a:p>
                  </a:txBody>
                  <a:tcPr marL="92354" marR="92354"/>
                </a:tc>
                <a:extLst>
                  <a:ext uri="{0D108BD9-81ED-4DB2-BD59-A6C34878D82A}">
                    <a16:rowId xmlns:a16="http://schemas.microsoft.com/office/drawing/2014/main" val="3196799612"/>
                  </a:ext>
                </a:extLst>
              </a:tr>
              <a:tr h="370840">
                <a:tc>
                  <a:txBody>
                    <a:bodyPr/>
                    <a:lstStyle/>
                    <a:p>
                      <a:pPr algn="ctr"/>
                      <a:r>
                        <a:rPr lang="en-US" sz="1600" dirty="0"/>
                        <a:t>U-SQL Analytics</a:t>
                      </a:r>
                    </a:p>
                  </a:txBody>
                  <a:tcPr marL="92354" marR="92354"/>
                </a:tc>
                <a:extLst>
                  <a:ext uri="{0D108BD9-81ED-4DB2-BD59-A6C34878D82A}">
                    <a16:rowId xmlns:a16="http://schemas.microsoft.com/office/drawing/2014/main" val="1939239183"/>
                  </a:ext>
                </a:extLst>
              </a:tr>
              <a:tr h="370840">
                <a:tc>
                  <a:txBody>
                    <a:bodyPr/>
                    <a:lstStyle/>
                    <a:p>
                      <a:pPr algn="ctr"/>
                      <a:r>
                        <a:rPr lang="en-US" sz="1600" dirty="0"/>
                        <a:t>POSIX Style Permissions</a:t>
                      </a:r>
                      <a:endParaRPr lang="en-US" sz="2000" dirty="0"/>
                    </a:p>
                  </a:txBody>
                  <a:tcPr marL="92354" marR="92354"/>
                </a:tc>
                <a:extLst>
                  <a:ext uri="{0D108BD9-81ED-4DB2-BD59-A6C34878D82A}">
                    <a16:rowId xmlns:a16="http://schemas.microsoft.com/office/drawing/2014/main" val="1433676701"/>
                  </a:ext>
                </a:extLst>
              </a:tr>
              <a:tr h="370840">
                <a:tc>
                  <a:txBody>
                    <a:bodyPr/>
                    <a:lstStyle/>
                    <a:p>
                      <a:pPr algn="ctr"/>
                      <a:r>
                        <a:rPr lang="en-US" sz="1800" dirty="0"/>
                        <a:t>And lot more</a:t>
                      </a:r>
                    </a:p>
                  </a:txBody>
                  <a:tcPr marL="92354" marR="92354"/>
                </a:tc>
                <a:extLst>
                  <a:ext uri="{0D108BD9-81ED-4DB2-BD59-A6C34878D82A}">
                    <a16:rowId xmlns:a16="http://schemas.microsoft.com/office/drawing/2014/main" val="502628096"/>
                  </a:ext>
                </a:extLst>
              </a:tr>
            </a:tbl>
          </a:graphicData>
        </a:graphic>
      </p:graphicFrame>
      <p:cxnSp>
        <p:nvCxnSpPr>
          <p:cNvPr id="18" name="Straight Arrow Connector 17">
            <a:extLst>
              <a:ext uri="{FF2B5EF4-FFF2-40B4-BE49-F238E27FC236}">
                <a16:creationId xmlns:a16="http://schemas.microsoft.com/office/drawing/2014/main" id="{45FC2A3F-AC1B-4902-A96F-3DAE2D297B1D}"/>
              </a:ext>
            </a:extLst>
          </p:cNvPr>
          <p:cNvCxnSpPr>
            <a:cxnSpLocks/>
          </p:cNvCxnSpPr>
          <p:nvPr/>
        </p:nvCxnSpPr>
        <p:spPr>
          <a:xfrm flipH="1">
            <a:off x="7661686" y="1831382"/>
            <a:ext cx="3037" cy="683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E6A2F3-8BBF-46BB-9ADF-AA4F397D701E}"/>
              </a:ext>
            </a:extLst>
          </p:cNvPr>
          <p:cNvSpPr txBox="1"/>
          <p:nvPr/>
        </p:nvSpPr>
        <p:spPr>
          <a:xfrm>
            <a:off x="6572094" y="549177"/>
            <a:ext cx="2179186"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Azure</a:t>
            </a:r>
            <a:br>
              <a:rPr kumimoji="0" lang="en-US" sz="36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br>
            <a:r>
              <a:rPr kumimoji="0" lang="en-US" sz="36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Data Lake</a:t>
            </a:r>
          </a:p>
        </p:txBody>
      </p:sp>
      <p:graphicFrame>
        <p:nvGraphicFramePr>
          <p:cNvPr id="24" name="Table 23">
            <a:extLst>
              <a:ext uri="{FF2B5EF4-FFF2-40B4-BE49-F238E27FC236}">
                <a16:creationId xmlns:a16="http://schemas.microsoft.com/office/drawing/2014/main" id="{B672F91D-EC02-4294-B5C2-5871BAD11724}"/>
              </a:ext>
            </a:extLst>
          </p:cNvPr>
          <p:cNvGraphicFramePr>
            <a:graphicFrameLocks noGrp="1"/>
          </p:cNvGraphicFramePr>
          <p:nvPr>
            <p:extLst>
              <p:ext uri="{D42A27DB-BD31-4B8C-83A1-F6EECF244321}">
                <p14:modId xmlns:p14="http://schemas.microsoft.com/office/powerpoint/2010/main" val="3286453386"/>
              </p:ext>
            </p:extLst>
          </p:nvPr>
        </p:nvGraphicFramePr>
        <p:xfrm>
          <a:off x="9252926" y="2663435"/>
          <a:ext cx="2752101" cy="2966720"/>
        </p:xfrm>
        <a:graphic>
          <a:graphicData uri="http://schemas.openxmlformats.org/drawingml/2006/table">
            <a:tbl>
              <a:tblPr firstRow="1" bandRow="1">
                <a:tableStyleId>{10A1B5D5-9B99-4C35-A422-299274C87663}</a:tableStyleId>
              </a:tblPr>
              <a:tblGrid>
                <a:gridCol w="2752101">
                  <a:extLst>
                    <a:ext uri="{9D8B030D-6E8A-4147-A177-3AD203B41FA5}">
                      <a16:colId xmlns:a16="http://schemas.microsoft.com/office/drawing/2014/main" val="4071515541"/>
                    </a:ext>
                  </a:extLst>
                </a:gridCol>
              </a:tblGrid>
              <a:tr h="370840">
                <a:tc>
                  <a:txBody>
                    <a:bodyPr/>
                    <a:lstStyle/>
                    <a:p>
                      <a:pPr algn="ctr"/>
                      <a:r>
                        <a:rPr lang="en-US" sz="1600" dirty="0"/>
                        <a:t>Multi Model</a:t>
                      </a:r>
                    </a:p>
                  </a:txBody>
                  <a:tcPr marL="92354" marR="92354"/>
                </a:tc>
                <a:extLst>
                  <a:ext uri="{0D108BD9-81ED-4DB2-BD59-A6C34878D82A}">
                    <a16:rowId xmlns:a16="http://schemas.microsoft.com/office/drawing/2014/main" val="1557002926"/>
                  </a:ext>
                </a:extLst>
              </a:tr>
              <a:tr h="370840">
                <a:tc>
                  <a:txBody>
                    <a:bodyPr/>
                    <a:lstStyle/>
                    <a:p>
                      <a:pPr algn="ctr"/>
                      <a:r>
                        <a:rPr lang="en-US" sz="1600" dirty="0"/>
                        <a:t>SQL</a:t>
                      </a:r>
                    </a:p>
                  </a:txBody>
                  <a:tcPr marL="92354" marR="92354"/>
                </a:tc>
                <a:extLst>
                  <a:ext uri="{0D108BD9-81ED-4DB2-BD59-A6C34878D82A}">
                    <a16:rowId xmlns:a16="http://schemas.microsoft.com/office/drawing/2014/main" val="3196799612"/>
                  </a:ext>
                </a:extLst>
              </a:tr>
              <a:tr h="370840">
                <a:tc>
                  <a:txBody>
                    <a:bodyPr/>
                    <a:lstStyle/>
                    <a:p>
                      <a:pPr algn="ctr"/>
                      <a:r>
                        <a:rPr lang="en-US" sz="1600" dirty="0"/>
                        <a:t>Graphs</a:t>
                      </a:r>
                    </a:p>
                  </a:txBody>
                  <a:tcPr marL="92354" marR="92354"/>
                </a:tc>
                <a:extLst>
                  <a:ext uri="{0D108BD9-81ED-4DB2-BD59-A6C34878D82A}">
                    <a16:rowId xmlns:a16="http://schemas.microsoft.com/office/drawing/2014/main" val="1939239183"/>
                  </a:ext>
                </a:extLst>
              </a:tr>
              <a:tr h="370840">
                <a:tc>
                  <a:txBody>
                    <a:bodyPr/>
                    <a:lstStyle/>
                    <a:p>
                      <a:pPr algn="ctr"/>
                      <a:r>
                        <a:rPr lang="en-US" sz="1600" dirty="0"/>
                        <a:t>Mongo DB</a:t>
                      </a:r>
                      <a:endParaRPr lang="en-US" sz="2000" dirty="0"/>
                    </a:p>
                  </a:txBody>
                  <a:tcPr marL="92354" marR="92354"/>
                </a:tc>
                <a:extLst>
                  <a:ext uri="{0D108BD9-81ED-4DB2-BD59-A6C34878D82A}">
                    <a16:rowId xmlns:a16="http://schemas.microsoft.com/office/drawing/2014/main" val="1433676701"/>
                  </a:ext>
                </a:extLst>
              </a:tr>
              <a:tr h="370840">
                <a:tc>
                  <a:txBody>
                    <a:bodyPr/>
                    <a:lstStyle/>
                    <a:p>
                      <a:pPr algn="ctr"/>
                      <a:r>
                        <a:rPr lang="en-US" sz="1800" dirty="0"/>
                        <a:t>Cassandra</a:t>
                      </a:r>
                    </a:p>
                  </a:txBody>
                  <a:tcPr marL="92354" marR="92354"/>
                </a:tc>
                <a:extLst>
                  <a:ext uri="{0D108BD9-81ED-4DB2-BD59-A6C34878D82A}">
                    <a16:rowId xmlns:a16="http://schemas.microsoft.com/office/drawing/2014/main" val="502628096"/>
                  </a:ext>
                </a:extLst>
              </a:tr>
              <a:tr h="370840">
                <a:tc>
                  <a:txBody>
                    <a:bodyPr/>
                    <a:lstStyle/>
                    <a:p>
                      <a:pPr algn="ctr"/>
                      <a:r>
                        <a:rPr lang="en-US" sz="1800" dirty="0"/>
                        <a:t>Multi Regional</a:t>
                      </a:r>
                    </a:p>
                  </a:txBody>
                  <a:tcPr marL="92354" marR="92354"/>
                </a:tc>
                <a:extLst>
                  <a:ext uri="{0D108BD9-81ED-4DB2-BD59-A6C34878D82A}">
                    <a16:rowId xmlns:a16="http://schemas.microsoft.com/office/drawing/2014/main" val="3647981636"/>
                  </a:ext>
                </a:extLst>
              </a:tr>
              <a:tr h="370840">
                <a:tc>
                  <a:txBody>
                    <a:bodyPr/>
                    <a:lstStyle/>
                    <a:p>
                      <a:pPr algn="ctr"/>
                      <a:r>
                        <a:rPr lang="en-US" sz="1800" dirty="0"/>
                        <a:t>Lowest Latency</a:t>
                      </a:r>
                    </a:p>
                  </a:txBody>
                  <a:tcPr marL="92354" marR="92354"/>
                </a:tc>
                <a:extLst>
                  <a:ext uri="{0D108BD9-81ED-4DB2-BD59-A6C34878D82A}">
                    <a16:rowId xmlns:a16="http://schemas.microsoft.com/office/drawing/2014/main" val="1429094654"/>
                  </a:ext>
                </a:extLst>
              </a:tr>
              <a:tr h="370840">
                <a:tc>
                  <a:txBody>
                    <a:bodyPr/>
                    <a:lstStyle/>
                    <a:p>
                      <a:pPr algn="ctr"/>
                      <a:r>
                        <a:rPr lang="en-US" sz="1800" dirty="0"/>
                        <a:t>Multi Consistency</a:t>
                      </a:r>
                    </a:p>
                  </a:txBody>
                  <a:tcPr marL="92354" marR="92354"/>
                </a:tc>
                <a:extLst>
                  <a:ext uri="{0D108BD9-81ED-4DB2-BD59-A6C34878D82A}">
                    <a16:rowId xmlns:a16="http://schemas.microsoft.com/office/drawing/2014/main" val="1962607568"/>
                  </a:ext>
                </a:extLst>
              </a:tr>
            </a:tbl>
          </a:graphicData>
        </a:graphic>
      </p:graphicFrame>
      <p:cxnSp>
        <p:nvCxnSpPr>
          <p:cNvPr id="30" name="Straight Arrow Connector 29">
            <a:extLst>
              <a:ext uri="{FF2B5EF4-FFF2-40B4-BE49-F238E27FC236}">
                <a16:creationId xmlns:a16="http://schemas.microsoft.com/office/drawing/2014/main" id="{F6248E70-6FC8-4830-B21D-4701E37E3FA1}"/>
              </a:ext>
            </a:extLst>
          </p:cNvPr>
          <p:cNvCxnSpPr>
            <a:cxnSpLocks/>
          </p:cNvCxnSpPr>
          <p:nvPr/>
        </p:nvCxnSpPr>
        <p:spPr>
          <a:xfrm flipH="1">
            <a:off x="10582686" y="1825032"/>
            <a:ext cx="3037" cy="683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6E8AD6A-7F94-4760-8C33-6FBD3EA6C154}"/>
              </a:ext>
            </a:extLst>
          </p:cNvPr>
          <p:cNvSpPr txBox="1"/>
          <p:nvPr/>
        </p:nvSpPr>
        <p:spPr>
          <a:xfrm>
            <a:off x="9324972" y="542827"/>
            <a:ext cx="2515432"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Azure</a:t>
            </a:r>
            <a:br>
              <a:rPr kumimoji="0" lang="en-US" sz="36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br>
            <a:r>
              <a:rPr kumimoji="0" lang="en-US" sz="36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Cosmos DB</a:t>
            </a:r>
          </a:p>
        </p:txBody>
      </p:sp>
    </p:spTree>
    <p:extLst>
      <p:ext uri="{BB962C8B-B14F-4D97-AF65-F5344CB8AC3E}">
        <p14:creationId xmlns:p14="http://schemas.microsoft.com/office/powerpoint/2010/main" val="2730602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259E7F-5BC8-4CA8-8016-75299B38CD9C}"/>
              </a:ext>
            </a:extLst>
          </p:cNvPr>
          <p:cNvSpPr txBox="1"/>
          <p:nvPr/>
        </p:nvSpPr>
        <p:spPr>
          <a:xfrm>
            <a:off x="0" y="58057"/>
            <a:ext cx="385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Azure Data Migration Options on Azure</a:t>
            </a:r>
          </a:p>
        </p:txBody>
      </p:sp>
      <p:sp>
        <p:nvSpPr>
          <p:cNvPr id="5" name="TextBox 4">
            <a:extLst>
              <a:ext uri="{FF2B5EF4-FFF2-40B4-BE49-F238E27FC236}">
                <a16:creationId xmlns:a16="http://schemas.microsoft.com/office/drawing/2014/main" id="{A69EA1B1-0BE1-4B3A-8AFA-7EE814088124}"/>
              </a:ext>
            </a:extLst>
          </p:cNvPr>
          <p:cNvSpPr txBox="1"/>
          <p:nvPr/>
        </p:nvSpPr>
        <p:spPr>
          <a:xfrm>
            <a:off x="927527" y="470399"/>
            <a:ext cx="130035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IaaS</a:t>
            </a:r>
          </a:p>
        </p:txBody>
      </p:sp>
      <p:sp>
        <p:nvSpPr>
          <p:cNvPr id="6" name="TextBox 5">
            <a:extLst>
              <a:ext uri="{FF2B5EF4-FFF2-40B4-BE49-F238E27FC236}">
                <a16:creationId xmlns:a16="http://schemas.microsoft.com/office/drawing/2014/main" id="{03859B9D-30D6-4EAE-A95F-9CA75937A696}"/>
              </a:ext>
            </a:extLst>
          </p:cNvPr>
          <p:cNvSpPr txBox="1"/>
          <p:nvPr/>
        </p:nvSpPr>
        <p:spPr>
          <a:xfrm>
            <a:off x="7038657" y="470399"/>
            <a:ext cx="146168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PaaS</a:t>
            </a:r>
          </a:p>
        </p:txBody>
      </p:sp>
      <p:sp>
        <p:nvSpPr>
          <p:cNvPr id="7" name="TextBox 6">
            <a:extLst>
              <a:ext uri="{FF2B5EF4-FFF2-40B4-BE49-F238E27FC236}">
                <a16:creationId xmlns:a16="http://schemas.microsoft.com/office/drawing/2014/main" id="{C0F3CE53-F08B-448B-8CB0-FFECB62AEDFA}"/>
              </a:ext>
            </a:extLst>
          </p:cNvPr>
          <p:cNvSpPr txBox="1"/>
          <p:nvPr/>
        </p:nvSpPr>
        <p:spPr>
          <a:xfrm>
            <a:off x="365459" y="1485267"/>
            <a:ext cx="242451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SSIS Running on </a:t>
            </a:r>
            <a:br>
              <a:rPr kumimoji="0" lang="en-US" sz="18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Azure Virtual Machine</a:t>
            </a:r>
            <a:endParaRPr kumimoji="0" lang="en-US" sz="32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FCB89478-5DFF-48FD-B254-855D9AABBCA7}"/>
              </a:ext>
            </a:extLst>
          </p:cNvPr>
          <p:cNvSpPr txBox="1"/>
          <p:nvPr/>
        </p:nvSpPr>
        <p:spPr>
          <a:xfrm>
            <a:off x="3642741" y="1530208"/>
            <a:ext cx="219111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Azure Data Factory V1</a:t>
            </a:r>
            <a:endParaRPr kumimoji="0" lang="en-US" sz="28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EF950194-A36D-45A1-8CD7-02467841ADFC}"/>
              </a:ext>
            </a:extLst>
          </p:cNvPr>
          <p:cNvSpPr txBox="1"/>
          <p:nvPr/>
        </p:nvSpPr>
        <p:spPr>
          <a:xfrm>
            <a:off x="6681219" y="1517098"/>
            <a:ext cx="219111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Azure Data Factory V2</a:t>
            </a:r>
            <a:endParaRPr kumimoji="0" lang="en-US" sz="28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97E30700-DAFD-4926-A891-FC321D92D0BA}"/>
              </a:ext>
            </a:extLst>
          </p:cNvPr>
          <p:cNvSpPr txBox="1"/>
          <p:nvPr/>
        </p:nvSpPr>
        <p:spPr>
          <a:xfrm>
            <a:off x="9811742" y="1485267"/>
            <a:ext cx="177183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Azure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Migration Service</a:t>
            </a:r>
          </a:p>
        </p:txBody>
      </p:sp>
      <p:pic>
        <p:nvPicPr>
          <p:cNvPr id="12" name="Picture 11" descr="A picture containing gear, power saw, saw&#10;&#10;Description generated with very high confidence">
            <a:extLst>
              <a:ext uri="{FF2B5EF4-FFF2-40B4-BE49-F238E27FC236}">
                <a16:creationId xmlns:a16="http://schemas.microsoft.com/office/drawing/2014/main" id="{79C2DC2F-2237-4C81-BFD0-D054543B2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7462" y="1183175"/>
            <a:ext cx="584775" cy="584775"/>
          </a:xfrm>
          <a:prstGeom prst="rect">
            <a:avLst/>
          </a:prstGeom>
        </p:spPr>
      </p:pic>
      <p:graphicFrame>
        <p:nvGraphicFramePr>
          <p:cNvPr id="15" name="Table 14">
            <a:extLst>
              <a:ext uri="{FF2B5EF4-FFF2-40B4-BE49-F238E27FC236}">
                <a16:creationId xmlns:a16="http://schemas.microsoft.com/office/drawing/2014/main" id="{CF310733-6E53-4102-AEA1-EE8CFA36A895}"/>
              </a:ext>
            </a:extLst>
          </p:cNvPr>
          <p:cNvGraphicFramePr>
            <a:graphicFrameLocks noGrp="1"/>
          </p:cNvGraphicFramePr>
          <p:nvPr>
            <p:extLst/>
          </p:nvPr>
        </p:nvGraphicFramePr>
        <p:xfrm>
          <a:off x="224974" y="2359780"/>
          <a:ext cx="2724852" cy="2885440"/>
        </p:xfrm>
        <a:graphic>
          <a:graphicData uri="http://schemas.openxmlformats.org/drawingml/2006/table">
            <a:tbl>
              <a:tblPr firstRow="1" bandRow="1">
                <a:tableStyleId>{5C22544A-7EE6-4342-B048-85BDC9FD1C3A}</a:tableStyleId>
              </a:tblPr>
              <a:tblGrid>
                <a:gridCol w="2724852">
                  <a:extLst>
                    <a:ext uri="{9D8B030D-6E8A-4147-A177-3AD203B41FA5}">
                      <a16:colId xmlns:a16="http://schemas.microsoft.com/office/drawing/2014/main" val="4071515541"/>
                    </a:ext>
                  </a:extLst>
                </a:gridCol>
              </a:tblGrid>
              <a:tr h="370840">
                <a:tc>
                  <a:txBody>
                    <a:bodyPr/>
                    <a:lstStyle/>
                    <a:p>
                      <a:pPr algn="ctr"/>
                      <a:r>
                        <a:rPr lang="en-US" sz="1600" dirty="0"/>
                        <a:t>It’s a VM – Full SSIS Server</a:t>
                      </a:r>
                    </a:p>
                  </a:txBody>
                  <a:tcPr/>
                </a:tc>
                <a:extLst>
                  <a:ext uri="{0D108BD9-81ED-4DB2-BD59-A6C34878D82A}">
                    <a16:rowId xmlns:a16="http://schemas.microsoft.com/office/drawing/2014/main" val="1557002926"/>
                  </a:ext>
                </a:extLst>
              </a:tr>
              <a:tr h="370840">
                <a:tc>
                  <a:txBody>
                    <a:bodyPr/>
                    <a:lstStyle/>
                    <a:p>
                      <a:pPr algn="ctr"/>
                      <a:r>
                        <a:rPr lang="en-US" sz="1600" dirty="0"/>
                        <a:t>Customer Managed, Patched</a:t>
                      </a:r>
                    </a:p>
                  </a:txBody>
                  <a:tcPr/>
                </a:tc>
                <a:extLst>
                  <a:ext uri="{0D108BD9-81ED-4DB2-BD59-A6C34878D82A}">
                    <a16:rowId xmlns:a16="http://schemas.microsoft.com/office/drawing/2014/main" val="3196799612"/>
                  </a:ext>
                </a:extLst>
              </a:tr>
              <a:tr h="370840">
                <a:tc>
                  <a:txBody>
                    <a:bodyPr/>
                    <a:lstStyle/>
                    <a:p>
                      <a:pPr algn="ctr"/>
                      <a:r>
                        <a:rPr lang="en-US" sz="1600" dirty="0"/>
                        <a:t>SQL Agent for Job</a:t>
                      </a:r>
                    </a:p>
                  </a:txBody>
                  <a:tcPr/>
                </a:tc>
                <a:extLst>
                  <a:ext uri="{0D108BD9-81ED-4DB2-BD59-A6C34878D82A}">
                    <a16:rowId xmlns:a16="http://schemas.microsoft.com/office/drawing/2014/main" val="1939239183"/>
                  </a:ext>
                </a:extLst>
              </a:tr>
              <a:tr h="370840">
                <a:tc>
                  <a:txBody>
                    <a:bodyPr/>
                    <a:lstStyle/>
                    <a:p>
                      <a:pPr algn="ctr"/>
                      <a:r>
                        <a:rPr lang="en-US" sz="1600" dirty="0"/>
                        <a:t>Host / Execute - SSIS Packages</a:t>
                      </a:r>
                      <a:br>
                        <a:rPr lang="en-US" sz="1600" dirty="0"/>
                      </a:br>
                      <a:endParaRPr lang="en-US" sz="1600" dirty="0"/>
                    </a:p>
                  </a:txBody>
                  <a:tcPr/>
                </a:tc>
                <a:extLst>
                  <a:ext uri="{0D108BD9-81ED-4DB2-BD59-A6C34878D82A}">
                    <a16:rowId xmlns:a16="http://schemas.microsoft.com/office/drawing/2014/main" val="1433676701"/>
                  </a:ext>
                </a:extLst>
              </a:tr>
              <a:tr h="370840">
                <a:tc>
                  <a:txBody>
                    <a:bodyPr/>
                    <a:lstStyle/>
                    <a:p>
                      <a:pPr algn="ctr"/>
                      <a:r>
                        <a:rPr lang="en-US" sz="1600" dirty="0"/>
                        <a:t>Any Relational </a:t>
                      </a:r>
                      <a:br>
                        <a:rPr lang="en-US" sz="1600" dirty="0"/>
                      </a:br>
                      <a:r>
                        <a:rPr lang="en-US" sz="1600" dirty="0"/>
                        <a:t>Non-Relational and </a:t>
                      </a:r>
                      <a:br>
                        <a:rPr lang="en-US" sz="1600" dirty="0"/>
                      </a:br>
                      <a:r>
                        <a:rPr lang="en-US" sz="1600" dirty="0"/>
                        <a:t>Cloud Data sources</a:t>
                      </a:r>
                    </a:p>
                  </a:txBody>
                  <a:tcPr/>
                </a:tc>
                <a:extLst>
                  <a:ext uri="{0D108BD9-81ED-4DB2-BD59-A6C34878D82A}">
                    <a16:rowId xmlns:a16="http://schemas.microsoft.com/office/drawing/2014/main" val="254230677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General Availability</a:t>
                      </a:r>
                    </a:p>
                  </a:txBody>
                  <a:tcPr/>
                </a:tc>
                <a:extLst>
                  <a:ext uri="{0D108BD9-81ED-4DB2-BD59-A6C34878D82A}">
                    <a16:rowId xmlns:a16="http://schemas.microsoft.com/office/drawing/2014/main" val="2736654913"/>
                  </a:ext>
                </a:extLst>
              </a:tr>
            </a:tbl>
          </a:graphicData>
        </a:graphic>
      </p:graphicFrame>
      <p:graphicFrame>
        <p:nvGraphicFramePr>
          <p:cNvPr id="16" name="Table 15">
            <a:extLst>
              <a:ext uri="{FF2B5EF4-FFF2-40B4-BE49-F238E27FC236}">
                <a16:creationId xmlns:a16="http://schemas.microsoft.com/office/drawing/2014/main" id="{226135C9-37CC-4AEF-9D5F-66788BBDC45D}"/>
              </a:ext>
            </a:extLst>
          </p:cNvPr>
          <p:cNvGraphicFramePr>
            <a:graphicFrameLocks noGrp="1"/>
          </p:cNvGraphicFramePr>
          <p:nvPr>
            <p:extLst/>
          </p:nvPr>
        </p:nvGraphicFramePr>
        <p:xfrm>
          <a:off x="3419010" y="2352281"/>
          <a:ext cx="2752101" cy="2946400"/>
        </p:xfrm>
        <a:graphic>
          <a:graphicData uri="http://schemas.openxmlformats.org/drawingml/2006/table">
            <a:tbl>
              <a:tblPr firstRow="1" bandRow="1">
                <a:tableStyleId>{10A1B5D5-9B99-4C35-A422-299274C87663}</a:tableStyleId>
              </a:tblPr>
              <a:tblGrid>
                <a:gridCol w="2752101">
                  <a:extLst>
                    <a:ext uri="{9D8B030D-6E8A-4147-A177-3AD203B41FA5}">
                      <a16:colId xmlns:a16="http://schemas.microsoft.com/office/drawing/2014/main" val="4071515541"/>
                    </a:ext>
                  </a:extLst>
                </a:gridCol>
              </a:tblGrid>
              <a:tr h="370840">
                <a:tc>
                  <a:txBody>
                    <a:bodyPr/>
                    <a:lstStyle/>
                    <a:p>
                      <a:pPr algn="ctr"/>
                      <a:r>
                        <a:rPr lang="en-US" sz="1400" dirty="0"/>
                        <a:t>ETL Service and Online Designer</a:t>
                      </a:r>
                      <a:endParaRPr lang="en-US" sz="1600" dirty="0"/>
                    </a:p>
                  </a:txBody>
                  <a:tcPr marL="92354" marR="92354"/>
                </a:tc>
                <a:extLst>
                  <a:ext uri="{0D108BD9-81ED-4DB2-BD59-A6C34878D82A}">
                    <a16:rowId xmlns:a16="http://schemas.microsoft.com/office/drawing/2014/main" val="1557002926"/>
                  </a:ext>
                </a:extLst>
              </a:tr>
              <a:tr h="370840">
                <a:tc>
                  <a:txBody>
                    <a:bodyPr/>
                    <a:lstStyle/>
                    <a:p>
                      <a:pPr algn="ctr"/>
                      <a:r>
                        <a:rPr lang="en-US" sz="1600" dirty="0"/>
                        <a:t>Azure Managed, Patched</a:t>
                      </a:r>
                    </a:p>
                  </a:txBody>
                  <a:tcPr marL="92354" marR="92354"/>
                </a:tc>
                <a:extLst>
                  <a:ext uri="{0D108BD9-81ED-4DB2-BD59-A6C34878D82A}">
                    <a16:rowId xmlns:a16="http://schemas.microsoft.com/office/drawing/2014/main" val="31967996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Azure Scheduler</a:t>
                      </a:r>
                    </a:p>
                  </a:txBody>
                  <a:tcPr marL="92354" marR="92354"/>
                </a:tc>
                <a:extLst>
                  <a:ext uri="{0D108BD9-81ED-4DB2-BD59-A6C34878D82A}">
                    <a16:rowId xmlns:a16="http://schemas.microsoft.com/office/drawing/2014/main" val="1939239183"/>
                  </a:ext>
                </a:extLst>
              </a:tr>
              <a:tr h="370840">
                <a:tc>
                  <a:txBody>
                    <a:bodyPr/>
                    <a:lstStyle/>
                    <a:p>
                      <a:pPr algn="ctr"/>
                      <a:r>
                        <a:rPr lang="en-US" sz="1600" dirty="0"/>
                        <a:t>Only ADF V1 JSON Scripts</a:t>
                      </a:r>
                      <a:br>
                        <a:rPr lang="en-US" sz="1600" dirty="0"/>
                      </a:br>
                      <a:endParaRPr lang="en-US" sz="2000" dirty="0"/>
                    </a:p>
                  </a:txBody>
                  <a:tcPr marL="92354" marR="92354"/>
                </a:tc>
                <a:extLst>
                  <a:ext uri="{0D108BD9-81ED-4DB2-BD59-A6C34878D82A}">
                    <a16:rowId xmlns:a16="http://schemas.microsoft.com/office/drawing/2014/main" val="1433676701"/>
                  </a:ext>
                </a:extLst>
              </a:tr>
              <a:tr h="370840">
                <a:tc>
                  <a:txBody>
                    <a:bodyPr/>
                    <a:lstStyle/>
                    <a:p>
                      <a:pPr algn="ctr"/>
                      <a:r>
                        <a:rPr lang="en-US" sz="1600" dirty="0"/>
                        <a:t>Major Relational / Non-Relational and </a:t>
                      </a:r>
                      <a:br>
                        <a:rPr lang="en-US" sz="1600" dirty="0"/>
                      </a:br>
                      <a:r>
                        <a:rPr lang="en-US" sz="1600" dirty="0"/>
                        <a:t>Cloud Data sources</a:t>
                      </a:r>
                    </a:p>
                  </a:txBody>
                  <a:tcPr marL="92354" marR="92354"/>
                </a:tc>
                <a:extLst>
                  <a:ext uri="{0D108BD9-81ED-4DB2-BD59-A6C34878D82A}">
                    <a16:rowId xmlns:a16="http://schemas.microsoft.com/office/drawing/2014/main" val="254230677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General Availability</a:t>
                      </a:r>
                    </a:p>
                  </a:txBody>
                  <a:tcPr marL="92354" marR="92354"/>
                </a:tc>
                <a:extLst>
                  <a:ext uri="{0D108BD9-81ED-4DB2-BD59-A6C34878D82A}">
                    <a16:rowId xmlns:a16="http://schemas.microsoft.com/office/drawing/2014/main" val="3232708575"/>
                  </a:ext>
                </a:extLst>
              </a:tr>
            </a:tbl>
          </a:graphicData>
        </a:graphic>
      </p:graphicFrame>
      <p:graphicFrame>
        <p:nvGraphicFramePr>
          <p:cNvPr id="17" name="Table 16">
            <a:extLst>
              <a:ext uri="{FF2B5EF4-FFF2-40B4-BE49-F238E27FC236}">
                <a16:creationId xmlns:a16="http://schemas.microsoft.com/office/drawing/2014/main" id="{56E40FFC-5387-42EE-8EDA-9E6DBC04147F}"/>
              </a:ext>
            </a:extLst>
          </p:cNvPr>
          <p:cNvGraphicFramePr>
            <a:graphicFrameLocks noGrp="1"/>
          </p:cNvGraphicFramePr>
          <p:nvPr>
            <p:extLst/>
          </p:nvPr>
        </p:nvGraphicFramePr>
        <p:xfrm>
          <a:off x="6390937" y="2352281"/>
          <a:ext cx="2724852" cy="2885440"/>
        </p:xfrm>
        <a:graphic>
          <a:graphicData uri="http://schemas.openxmlformats.org/drawingml/2006/table">
            <a:tbl>
              <a:tblPr firstRow="1" bandRow="1">
                <a:tableStyleId>{10A1B5D5-9B99-4C35-A422-299274C87663}</a:tableStyleId>
              </a:tblPr>
              <a:tblGrid>
                <a:gridCol w="2724852">
                  <a:extLst>
                    <a:ext uri="{9D8B030D-6E8A-4147-A177-3AD203B41FA5}">
                      <a16:colId xmlns:a16="http://schemas.microsoft.com/office/drawing/2014/main" val="40715155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ETL Service and Online Designer</a:t>
                      </a:r>
                    </a:p>
                  </a:txBody>
                  <a:tcPr/>
                </a:tc>
                <a:extLst>
                  <a:ext uri="{0D108BD9-81ED-4DB2-BD59-A6C34878D82A}">
                    <a16:rowId xmlns:a16="http://schemas.microsoft.com/office/drawing/2014/main" val="1557002926"/>
                  </a:ext>
                </a:extLst>
              </a:tr>
              <a:tr h="370840">
                <a:tc>
                  <a:txBody>
                    <a:bodyPr/>
                    <a:lstStyle/>
                    <a:p>
                      <a:pPr algn="ctr"/>
                      <a:r>
                        <a:rPr lang="en-US" sz="1600" dirty="0"/>
                        <a:t>Azure Managed and Patch</a:t>
                      </a:r>
                    </a:p>
                  </a:txBody>
                  <a:tcPr/>
                </a:tc>
                <a:extLst>
                  <a:ext uri="{0D108BD9-81ED-4DB2-BD59-A6C34878D82A}">
                    <a16:rowId xmlns:a16="http://schemas.microsoft.com/office/drawing/2014/main" val="31967996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Azure Scheduler</a:t>
                      </a:r>
                    </a:p>
                  </a:txBody>
                  <a:tcPr/>
                </a:tc>
                <a:extLst>
                  <a:ext uri="{0D108BD9-81ED-4DB2-BD59-A6C34878D82A}">
                    <a16:rowId xmlns:a16="http://schemas.microsoft.com/office/drawing/2014/main" val="1939239183"/>
                  </a:ext>
                </a:extLst>
              </a:tr>
              <a:tr h="370840">
                <a:tc>
                  <a:txBody>
                    <a:bodyPr/>
                    <a:lstStyle/>
                    <a:p>
                      <a:pPr algn="ctr"/>
                      <a:r>
                        <a:rPr lang="en-US" sz="1400" dirty="0"/>
                        <a:t>ADF V1 JSON </a:t>
                      </a:r>
                      <a:r>
                        <a:rPr lang="en-US" sz="1400"/>
                        <a:t>and also</a:t>
                      </a:r>
                      <a:br>
                        <a:rPr lang="en-US" sz="1400" dirty="0"/>
                      </a:br>
                      <a:r>
                        <a:rPr lang="en-US" sz="1600" dirty="0"/>
                        <a:t>Host-Execute </a:t>
                      </a:r>
                      <a:r>
                        <a:rPr lang="en-US" sz="1800" dirty="0"/>
                        <a:t>SSIS </a:t>
                      </a:r>
                      <a:r>
                        <a:rPr lang="en-US" sz="1400" dirty="0"/>
                        <a:t>Packages</a:t>
                      </a:r>
                      <a:r>
                        <a:rPr lang="en-US" sz="1800" dirty="0"/>
                        <a:t> </a:t>
                      </a:r>
                    </a:p>
                  </a:txBody>
                  <a:tcPr/>
                </a:tc>
                <a:extLst>
                  <a:ext uri="{0D108BD9-81ED-4DB2-BD59-A6C34878D82A}">
                    <a16:rowId xmlns:a16="http://schemas.microsoft.com/office/drawing/2014/main" val="1433676701"/>
                  </a:ext>
                </a:extLst>
              </a:tr>
              <a:tr h="370840">
                <a:tc>
                  <a:txBody>
                    <a:bodyPr/>
                    <a:lstStyle/>
                    <a:p>
                      <a:pPr algn="ctr"/>
                      <a:r>
                        <a:rPr lang="en-US" sz="1600" dirty="0"/>
                        <a:t>Any Relational </a:t>
                      </a:r>
                      <a:br>
                        <a:rPr lang="en-US" sz="1600" dirty="0"/>
                      </a:br>
                      <a:r>
                        <a:rPr lang="en-US" sz="1600" dirty="0"/>
                        <a:t>Non-Relational and </a:t>
                      </a:r>
                      <a:br>
                        <a:rPr lang="en-US" sz="1600" dirty="0"/>
                      </a:br>
                      <a:r>
                        <a:rPr lang="en-US" sz="1600" dirty="0"/>
                        <a:t>Cloud Data sources</a:t>
                      </a:r>
                    </a:p>
                  </a:txBody>
                  <a:tcPr/>
                </a:tc>
                <a:extLst>
                  <a:ext uri="{0D108BD9-81ED-4DB2-BD59-A6C34878D82A}">
                    <a16:rowId xmlns:a16="http://schemas.microsoft.com/office/drawing/2014/main" val="254230677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General Availability</a:t>
                      </a:r>
                    </a:p>
                  </a:txBody>
                  <a:tcPr/>
                </a:tc>
                <a:extLst>
                  <a:ext uri="{0D108BD9-81ED-4DB2-BD59-A6C34878D82A}">
                    <a16:rowId xmlns:a16="http://schemas.microsoft.com/office/drawing/2014/main" val="1247198113"/>
                  </a:ext>
                </a:extLst>
              </a:tr>
            </a:tbl>
          </a:graphicData>
        </a:graphic>
      </p:graphicFrame>
      <p:graphicFrame>
        <p:nvGraphicFramePr>
          <p:cNvPr id="18" name="Table 17">
            <a:extLst>
              <a:ext uri="{FF2B5EF4-FFF2-40B4-BE49-F238E27FC236}">
                <a16:creationId xmlns:a16="http://schemas.microsoft.com/office/drawing/2014/main" id="{EA5D2E1F-1F4C-4CF6-B885-B8429EF78BCC}"/>
              </a:ext>
            </a:extLst>
          </p:cNvPr>
          <p:cNvGraphicFramePr>
            <a:graphicFrameLocks noGrp="1"/>
          </p:cNvGraphicFramePr>
          <p:nvPr>
            <p:extLst/>
          </p:nvPr>
        </p:nvGraphicFramePr>
        <p:xfrm>
          <a:off x="9273324" y="2352281"/>
          <a:ext cx="2724852" cy="3825240"/>
        </p:xfrm>
        <a:graphic>
          <a:graphicData uri="http://schemas.openxmlformats.org/drawingml/2006/table">
            <a:tbl>
              <a:tblPr firstRow="1" bandRow="1">
                <a:tableStyleId>{9DCAF9ED-07DC-4A11-8D7F-57B35C25682E}</a:tableStyleId>
              </a:tblPr>
              <a:tblGrid>
                <a:gridCol w="2724852">
                  <a:extLst>
                    <a:ext uri="{9D8B030D-6E8A-4147-A177-3AD203B41FA5}">
                      <a16:colId xmlns:a16="http://schemas.microsoft.com/office/drawing/2014/main" val="4071515541"/>
                    </a:ext>
                  </a:extLst>
                </a:gridCol>
              </a:tblGrid>
              <a:tr h="370840">
                <a:tc>
                  <a:txBody>
                    <a:bodyPr/>
                    <a:lstStyle/>
                    <a:p>
                      <a:pPr algn="ctr"/>
                      <a:r>
                        <a:rPr lang="en-US" sz="1600" dirty="0"/>
                        <a:t>Fully Managed SQL SSIS </a:t>
                      </a:r>
                      <a:r>
                        <a:rPr lang="en-US" sz="1400" dirty="0"/>
                        <a:t>Server</a:t>
                      </a:r>
                      <a:endParaRPr lang="en-US" sz="1600" dirty="0"/>
                    </a:p>
                  </a:txBody>
                  <a:tcPr/>
                </a:tc>
                <a:extLst>
                  <a:ext uri="{0D108BD9-81ED-4DB2-BD59-A6C34878D82A}">
                    <a16:rowId xmlns:a16="http://schemas.microsoft.com/office/drawing/2014/main" val="1557002926"/>
                  </a:ext>
                </a:extLst>
              </a:tr>
              <a:tr h="370840">
                <a:tc>
                  <a:txBody>
                    <a:bodyPr/>
                    <a:lstStyle/>
                    <a:p>
                      <a:pPr algn="ctr"/>
                      <a:r>
                        <a:rPr lang="en-US" sz="1600" dirty="0"/>
                        <a:t>Azure Managed, Patched</a:t>
                      </a:r>
                    </a:p>
                  </a:txBody>
                  <a:tcPr/>
                </a:tc>
                <a:extLst>
                  <a:ext uri="{0D108BD9-81ED-4DB2-BD59-A6C34878D82A}">
                    <a16:rowId xmlns:a16="http://schemas.microsoft.com/office/drawing/2014/main" val="3196799612"/>
                  </a:ext>
                </a:extLst>
              </a:tr>
              <a:tr h="370840">
                <a:tc>
                  <a:txBody>
                    <a:bodyPr/>
                    <a:lstStyle/>
                    <a:p>
                      <a:pPr algn="ctr"/>
                      <a:r>
                        <a:rPr lang="en-US" sz="1600" dirty="0"/>
                        <a:t>SQL Agent, Azure Scheduler</a:t>
                      </a:r>
                    </a:p>
                  </a:txBody>
                  <a:tcPr/>
                </a:tc>
                <a:extLst>
                  <a:ext uri="{0D108BD9-81ED-4DB2-BD59-A6C34878D82A}">
                    <a16:rowId xmlns:a16="http://schemas.microsoft.com/office/drawing/2014/main" val="1939239183"/>
                  </a:ext>
                </a:extLst>
              </a:tr>
              <a:tr h="370840">
                <a:tc>
                  <a:txBody>
                    <a:bodyPr/>
                    <a:lstStyle/>
                    <a:p>
                      <a:pPr algn="ctr"/>
                      <a:r>
                        <a:rPr lang="en-US" sz="1600" dirty="0"/>
                        <a:t>Pre-Built Wizards for fastest automatics data transfers</a:t>
                      </a:r>
                    </a:p>
                  </a:txBody>
                  <a:tcPr/>
                </a:tc>
                <a:extLst>
                  <a:ext uri="{0D108BD9-81ED-4DB2-BD59-A6C34878D82A}">
                    <a16:rowId xmlns:a16="http://schemas.microsoft.com/office/drawing/2014/main" val="1433676701"/>
                  </a:ext>
                </a:extLst>
              </a:tr>
              <a:tr h="370840">
                <a:tc>
                  <a:txBody>
                    <a:bodyPr/>
                    <a:lstStyle/>
                    <a:p>
                      <a:pPr algn="ctr"/>
                      <a:r>
                        <a:rPr lang="en-US" sz="1600" dirty="0"/>
                        <a:t>Any Relational </a:t>
                      </a:r>
                      <a:br>
                        <a:rPr lang="en-US" sz="1600" dirty="0"/>
                      </a:br>
                      <a:r>
                        <a:rPr lang="en-US" sz="1600" dirty="0"/>
                        <a:t>Non-Relational and </a:t>
                      </a:r>
                      <a:br>
                        <a:rPr lang="en-US" sz="1600" dirty="0"/>
                      </a:br>
                      <a:r>
                        <a:rPr lang="en-US" sz="1600" dirty="0"/>
                        <a:t>Cloud Data sources</a:t>
                      </a:r>
                    </a:p>
                  </a:txBody>
                  <a:tcPr/>
                </a:tc>
                <a:extLst>
                  <a:ext uri="{0D108BD9-81ED-4DB2-BD59-A6C34878D82A}">
                    <a16:rowId xmlns:a16="http://schemas.microsoft.com/office/drawing/2014/main" val="2542306778"/>
                  </a:ext>
                </a:extLst>
              </a:tr>
              <a:tr h="370840">
                <a:tc>
                  <a:txBody>
                    <a:bodyPr/>
                    <a:lstStyle/>
                    <a:p>
                      <a:pPr algn="ctr"/>
                      <a:r>
                        <a:rPr lang="en-US" sz="1600" dirty="0"/>
                        <a:t>Currently in Private Preview for Selected Customers</a:t>
                      </a:r>
                    </a:p>
                    <a:p>
                      <a:pPr algn="ctr"/>
                      <a:r>
                        <a:rPr lang="en-US" sz="1600" dirty="0"/>
                        <a:t>Public Preview Announcement expected in next few days</a:t>
                      </a:r>
                    </a:p>
                    <a:p>
                      <a:pPr algn="ctr"/>
                      <a:endParaRPr lang="en-US" sz="1600" dirty="0"/>
                    </a:p>
                  </a:txBody>
                  <a:tcPr/>
                </a:tc>
                <a:extLst>
                  <a:ext uri="{0D108BD9-81ED-4DB2-BD59-A6C34878D82A}">
                    <a16:rowId xmlns:a16="http://schemas.microsoft.com/office/drawing/2014/main" val="3242187519"/>
                  </a:ext>
                </a:extLst>
              </a:tr>
            </a:tbl>
          </a:graphicData>
        </a:graphic>
      </p:graphicFrame>
      <p:cxnSp>
        <p:nvCxnSpPr>
          <p:cNvPr id="20" name="Connector: Elbow 19">
            <a:extLst>
              <a:ext uri="{FF2B5EF4-FFF2-40B4-BE49-F238E27FC236}">
                <a16:creationId xmlns:a16="http://schemas.microsoft.com/office/drawing/2014/main" id="{6994AFCE-7F4B-4CBC-8232-C33B45362805}"/>
              </a:ext>
            </a:extLst>
          </p:cNvPr>
          <p:cNvCxnSpPr>
            <a:cxnSpLocks/>
            <a:endCxn id="8" idx="0"/>
          </p:cNvCxnSpPr>
          <p:nvPr/>
        </p:nvCxnSpPr>
        <p:spPr>
          <a:xfrm rot="10800000" flipV="1">
            <a:off x="4738299" y="1301394"/>
            <a:ext cx="2300371" cy="2288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4BF588BF-2210-4038-84BE-2FC35B94AB3F}"/>
              </a:ext>
            </a:extLst>
          </p:cNvPr>
          <p:cNvCxnSpPr>
            <a:cxnSpLocks/>
            <a:stCxn id="6" idx="2"/>
            <a:endCxn id="9" idx="0"/>
          </p:cNvCxnSpPr>
          <p:nvPr/>
        </p:nvCxnSpPr>
        <p:spPr>
          <a:xfrm rot="16200000" flipH="1">
            <a:off x="7665286" y="1405608"/>
            <a:ext cx="215702" cy="72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E68297CD-8354-4533-8AD8-0AF20EF78F24}"/>
              </a:ext>
            </a:extLst>
          </p:cNvPr>
          <p:cNvCxnSpPr>
            <a:cxnSpLocks/>
            <a:endCxn id="10" idx="0"/>
          </p:cNvCxnSpPr>
          <p:nvPr/>
        </p:nvCxnSpPr>
        <p:spPr>
          <a:xfrm>
            <a:off x="6894286" y="1301393"/>
            <a:ext cx="3803372" cy="1838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F417854-BDF5-45CE-9DF2-737A8164B622}"/>
              </a:ext>
            </a:extLst>
          </p:cNvPr>
          <p:cNvCxnSpPr>
            <a:stCxn id="5" idx="2"/>
            <a:endCxn id="7" idx="0"/>
          </p:cNvCxnSpPr>
          <p:nvPr/>
        </p:nvCxnSpPr>
        <p:spPr>
          <a:xfrm>
            <a:off x="1577705" y="1301396"/>
            <a:ext cx="9" cy="18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468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259E7F-5BC8-4CA8-8016-75299B38CD9C}"/>
              </a:ext>
            </a:extLst>
          </p:cNvPr>
          <p:cNvSpPr txBox="1"/>
          <p:nvPr/>
        </p:nvSpPr>
        <p:spPr>
          <a:xfrm>
            <a:off x="0" y="58057"/>
            <a:ext cx="35316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Data Visualization Options on Azure</a:t>
            </a:r>
          </a:p>
        </p:txBody>
      </p:sp>
      <p:sp>
        <p:nvSpPr>
          <p:cNvPr id="5" name="TextBox 4">
            <a:extLst>
              <a:ext uri="{FF2B5EF4-FFF2-40B4-BE49-F238E27FC236}">
                <a16:creationId xmlns:a16="http://schemas.microsoft.com/office/drawing/2014/main" id="{A69EA1B1-0BE1-4B3A-8AFA-7EE814088124}"/>
              </a:ext>
            </a:extLst>
          </p:cNvPr>
          <p:cNvSpPr txBox="1"/>
          <p:nvPr/>
        </p:nvSpPr>
        <p:spPr>
          <a:xfrm>
            <a:off x="927527" y="470399"/>
            <a:ext cx="130035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IaaS</a:t>
            </a:r>
          </a:p>
        </p:txBody>
      </p:sp>
      <p:sp>
        <p:nvSpPr>
          <p:cNvPr id="6" name="TextBox 5">
            <a:extLst>
              <a:ext uri="{FF2B5EF4-FFF2-40B4-BE49-F238E27FC236}">
                <a16:creationId xmlns:a16="http://schemas.microsoft.com/office/drawing/2014/main" id="{03859B9D-30D6-4EAE-A95F-9CA75937A696}"/>
              </a:ext>
            </a:extLst>
          </p:cNvPr>
          <p:cNvSpPr txBox="1"/>
          <p:nvPr/>
        </p:nvSpPr>
        <p:spPr>
          <a:xfrm>
            <a:off x="7037660" y="475375"/>
            <a:ext cx="146168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SaaS</a:t>
            </a:r>
          </a:p>
        </p:txBody>
      </p:sp>
      <p:sp>
        <p:nvSpPr>
          <p:cNvPr id="7" name="TextBox 6">
            <a:extLst>
              <a:ext uri="{FF2B5EF4-FFF2-40B4-BE49-F238E27FC236}">
                <a16:creationId xmlns:a16="http://schemas.microsoft.com/office/drawing/2014/main" id="{C0F3CE53-F08B-448B-8CB0-FFECB62AEDFA}"/>
              </a:ext>
            </a:extLst>
          </p:cNvPr>
          <p:cNvSpPr txBox="1"/>
          <p:nvPr/>
        </p:nvSpPr>
        <p:spPr>
          <a:xfrm>
            <a:off x="365472" y="1485267"/>
            <a:ext cx="242451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SSRS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Azure Virtual Machine</a:t>
            </a:r>
            <a:endParaRPr kumimoji="0" lang="en-US" sz="32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EF950194-A36D-45A1-8CD7-02467841ADFC}"/>
              </a:ext>
            </a:extLst>
          </p:cNvPr>
          <p:cNvSpPr txBox="1"/>
          <p:nvPr/>
        </p:nvSpPr>
        <p:spPr>
          <a:xfrm>
            <a:off x="7290904" y="1523448"/>
            <a:ext cx="96789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Power BI</a:t>
            </a:r>
            <a:endParaRPr kumimoji="0" lang="en-US" sz="28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endParaRPr>
          </a:p>
        </p:txBody>
      </p:sp>
      <p:graphicFrame>
        <p:nvGraphicFramePr>
          <p:cNvPr id="15" name="Table 14">
            <a:extLst>
              <a:ext uri="{FF2B5EF4-FFF2-40B4-BE49-F238E27FC236}">
                <a16:creationId xmlns:a16="http://schemas.microsoft.com/office/drawing/2014/main" id="{CF310733-6E53-4102-AEA1-EE8CFA36A895}"/>
              </a:ext>
            </a:extLst>
          </p:cNvPr>
          <p:cNvGraphicFramePr>
            <a:graphicFrameLocks noGrp="1"/>
          </p:cNvGraphicFramePr>
          <p:nvPr>
            <p:extLst/>
          </p:nvPr>
        </p:nvGraphicFramePr>
        <p:xfrm>
          <a:off x="224974" y="2359780"/>
          <a:ext cx="2724852" cy="3256280"/>
        </p:xfrm>
        <a:graphic>
          <a:graphicData uri="http://schemas.openxmlformats.org/drawingml/2006/table">
            <a:tbl>
              <a:tblPr firstRow="1" bandRow="1">
                <a:tableStyleId>{5C22544A-7EE6-4342-B048-85BDC9FD1C3A}</a:tableStyleId>
              </a:tblPr>
              <a:tblGrid>
                <a:gridCol w="2724852">
                  <a:extLst>
                    <a:ext uri="{9D8B030D-6E8A-4147-A177-3AD203B41FA5}">
                      <a16:colId xmlns:a16="http://schemas.microsoft.com/office/drawing/2014/main" val="4071515541"/>
                    </a:ext>
                  </a:extLst>
                </a:gridCol>
              </a:tblGrid>
              <a:tr h="370840">
                <a:tc>
                  <a:txBody>
                    <a:bodyPr/>
                    <a:lstStyle/>
                    <a:p>
                      <a:pPr algn="ctr"/>
                      <a:r>
                        <a:rPr lang="en-US" sz="1600" dirty="0"/>
                        <a:t>It’s a VM – Full SSRS Server</a:t>
                      </a:r>
                    </a:p>
                  </a:txBody>
                  <a:tcPr/>
                </a:tc>
                <a:extLst>
                  <a:ext uri="{0D108BD9-81ED-4DB2-BD59-A6C34878D82A}">
                    <a16:rowId xmlns:a16="http://schemas.microsoft.com/office/drawing/2014/main" val="1557002926"/>
                  </a:ext>
                </a:extLst>
              </a:tr>
              <a:tr h="370840">
                <a:tc>
                  <a:txBody>
                    <a:bodyPr/>
                    <a:lstStyle/>
                    <a:p>
                      <a:pPr algn="ctr"/>
                      <a:r>
                        <a:rPr lang="en-US" sz="1600" dirty="0"/>
                        <a:t>Customer Managed, Patched</a:t>
                      </a:r>
                    </a:p>
                  </a:txBody>
                  <a:tcPr/>
                </a:tc>
                <a:extLst>
                  <a:ext uri="{0D108BD9-81ED-4DB2-BD59-A6C34878D82A}">
                    <a16:rowId xmlns:a16="http://schemas.microsoft.com/office/drawing/2014/main" val="3196799612"/>
                  </a:ext>
                </a:extLst>
              </a:tr>
              <a:tr h="370840">
                <a:tc>
                  <a:txBody>
                    <a:bodyPr/>
                    <a:lstStyle/>
                    <a:p>
                      <a:pPr algn="ctr"/>
                      <a:r>
                        <a:rPr lang="en-US" sz="1600" dirty="0"/>
                        <a:t>Data driven subscriptions</a:t>
                      </a:r>
                    </a:p>
                  </a:txBody>
                  <a:tcPr/>
                </a:tc>
                <a:extLst>
                  <a:ext uri="{0D108BD9-81ED-4DB2-BD59-A6C34878D82A}">
                    <a16:rowId xmlns:a16="http://schemas.microsoft.com/office/drawing/2014/main" val="1433676701"/>
                  </a:ext>
                </a:extLst>
              </a:tr>
              <a:tr h="370840">
                <a:tc>
                  <a:txBody>
                    <a:bodyPr/>
                    <a:lstStyle/>
                    <a:p>
                      <a:pPr algn="ctr"/>
                      <a:r>
                        <a:rPr lang="en-US" sz="1600" dirty="0"/>
                        <a:t>Pixel-perfect paginated reports</a:t>
                      </a:r>
                    </a:p>
                  </a:txBody>
                  <a:tcPr/>
                </a:tc>
                <a:extLst>
                  <a:ext uri="{0D108BD9-81ED-4DB2-BD59-A6C34878D82A}">
                    <a16:rowId xmlns:a16="http://schemas.microsoft.com/office/drawing/2014/main" val="254230677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Mobile device optimized reports on iOS, Android, Windows Mobile</a:t>
                      </a:r>
                    </a:p>
                  </a:txBody>
                  <a:tcPr/>
                </a:tc>
                <a:extLst>
                  <a:ext uri="{0D108BD9-81ED-4DB2-BD59-A6C34878D82A}">
                    <a16:rowId xmlns:a16="http://schemas.microsoft.com/office/drawing/2014/main" val="27366549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In-portal KPIs</a:t>
                      </a:r>
                    </a:p>
                  </a:txBody>
                  <a:tcPr/>
                </a:tc>
                <a:extLst>
                  <a:ext uri="{0D108BD9-81ED-4DB2-BD59-A6C34878D82A}">
                    <a16:rowId xmlns:a16="http://schemas.microsoft.com/office/drawing/2014/main" val="122003216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Customizable portal</a:t>
                      </a:r>
                    </a:p>
                  </a:txBody>
                  <a:tcPr/>
                </a:tc>
                <a:extLst>
                  <a:ext uri="{0D108BD9-81ED-4DB2-BD59-A6C34878D82A}">
                    <a16:rowId xmlns:a16="http://schemas.microsoft.com/office/drawing/2014/main" val="1206115938"/>
                  </a:ext>
                </a:extLst>
              </a:tr>
            </a:tbl>
          </a:graphicData>
        </a:graphic>
      </p:graphicFrame>
      <p:graphicFrame>
        <p:nvGraphicFramePr>
          <p:cNvPr id="18" name="Table 17">
            <a:extLst>
              <a:ext uri="{FF2B5EF4-FFF2-40B4-BE49-F238E27FC236}">
                <a16:creationId xmlns:a16="http://schemas.microsoft.com/office/drawing/2014/main" id="{EA5D2E1F-1F4C-4CF6-B885-B8429EF78BCC}"/>
              </a:ext>
            </a:extLst>
          </p:cNvPr>
          <p:cNvGraphicFramePr>
            <a:graphicFrameLocks noGrp="1"/>
          </p:cNvGraphicFramePr>
          <p:nvPr>
            <p:extLst/>
          </p:nvPr>
        </p:nvGraphicFramePr>
        <p:xfrm>
          <a:off x="3339548" y="2352281"/>
          <a:ext cx="8658628" cy="3708400"/>
        </p:xfrm>
        <a:graphic>
          <a:graphicData uri="http://schemas.openxmlformats.org/drawingml/2006/table">
            <a:tbl>
              <a:tblPr firstRow="1" bandRow="1">
                <a:tableStyleId>{9DCAF9ED-07DC-4A11-8D7F-57B35C25682E}</a:tableStyleId>
              </a:tblPr>
              <a:tblGrid>
                <a:gridCol w="8658628">
                  <a:extLst>
                    <a:ext uri="{9D8B030D-6E8A-4147-A177-3AD203B41FA5}">
                      <a16:colId xmlns:a16="http://schemas.microsoft.com/office/drawing/2014/main" val="4071515541"/>
                    </a:ext>
                  </a:extLst>
                </a:gridCol>
              </a:tblGrid>
              <a:tr h="370840">
                <a:tc>
                  <a:txBody>
                    <a:bodyPr/>
                    <a:lstStyle/>
                    <a:p>
                      <a:pPr algn="ctr"/>
                      <a:r>
                        <a:rPr lang="en-US" sz="1600" dirty="0"/>
                        <a:t>Fully Managed Software as a Service </a:t>
                      </a:r>
                    </a:p>
                  </a:txBody>
                  <a:tcPr/>
                </a:tc>
                <a:extLst>
                  <a:ext uri="{0D108BD9-81ED-4DB2-BD59-A6C34878D82A}">
                    <a16:rowId xmlns:a16="http://schemas.microsoft.com/office/drawing/2014/main" val="1557002926"/>
                  </a:ext>
                </a:extLst>
              </a:tr>
              <a:tr h="370840">
                <a:tc>
                  <a:txBody>
                    <a:bodyPr/>
                    <a:lstStyle/>
                    <a:p>
                      <a:pPr algn="ctr"/>
                      <a:r>
                        <a:rPr lang="en-US" sz="1600" dirty="0"/>
                        <a:t>No patching or updating, fully managed service</a:t>
                      </a:r>
                    </a:p>
                  </a:txBody>
                  <a:tcPr/>
                </a:tc>
                <a:extLst>
                  <a:ext uri="{0D108BD9-81ED-4DB2-BD59-A6C34878D82A}">
                    <a16:rowId xmlns:a16="http://schemas.microsoft.com/office/drawing/2014/main" val="3196799612"/>
                  </a:ext>
                </a:extLst>
              </a:tr>
              <a:tr h="370840">
                <a:tc>
                  <a:txBody>
                    <a:bodyPr/>
                    <a:lstStyle/>
                    <a:p>
                      <a:pPr algn="ctr"/>
                      <a:r>
                        <a:rPr lang="en-US" sz="1600" dirty="0"/>
                        <a:t>Connect to cloud and on-</a:t>
                      </a:r>
                      <a:r>
                        <a:rPr lang="en-US" sz="1600" dirty="0" err="1"/>
                        <a:t>prem</a:t>
                      </a:r>
                      <a:r>
                        <a:rPr lang="en-US" sz="1600" dirty="0"/>
                        <a:t> data sources, online data services (Google Analytics, </a:t>
                      </a:r>
                      <a:r>
                        <a:rPr lang="en-US" sz="1600" dirty="0" err="1"/>
                        <a:t>Quikbooks</a:t>
                      </a:r>
                      <a:r>
                        <a:rPr lang="en-US" sz="1600" dirty="0"/>
                        <a:t>, etc.)</a:t>
                      </a:r>
                    </a:p>
                  </a:txBody>
                  <a:tcPr/>
                </a:tc>
                <a:extLst>
                  <a:ext uri="{0D108BD9-81ED-4DB2-BD59-A6C34878D82A}">
                    <a16:rowId xmlns:a16="http://schemas.microsoft.com/office/drawing/2014/main" val="1852405759"/>
                  </a:ext>
                </a:extLst>
              </a:tr>
              <a:tr h="370840">
                <a:tc>
                  <a:txBody>
                    <a:bodyPr/>
                    <a:lstStyle/>
                    <a:p>
                      <a:pPr algn="ctr"/>
                      <a:r>
                        <a:rPr lang="en-US" sz="1600" dirty="0"/>
                        <a:t>Dynamic, flexible, interactive reporting</a:t>
                      </a:r>
                    </a:p>
                  </a:txBody>
                  <a:tcPr/>
                </a:tc>
                <a:extLst>
                  <a:ext uri="{0D108BD9-81ED-4DB2-BD59-A6C34878D82A}">
                    <a16:rowId xmlns:a16="http://schemas.microsoft.com/office/drawing/2014/main" val="1939239183"/>
                  </a:ext>
                </a:extLst>
              </a:tr>
              <a:tr h="370840">
                <a:tc>
                  <a:txBody>
                    <a:bodyPr/>
                    <a:lstStyle/>
                    <a:p>
                      <a:pPr algn="ctr"/>
                      <a:r>
                        <a:rPr lang="en-US" sz="1600" dirty="0"/>
                        <a:t>Optimized for data exploration and ad-hoc reporting</a:t>
                      </a:r>
                    </a:p>
                  </a:txBody>
                  <a:tcPr/>
                </a:tc>
                <a:extLst>
                  <a:ext uri="{0D108BD9-81ED-4DB2-BD59-A6C34878D82A}">
                    <a16:rowId xmlns:a16="http://schemas.microsoft.com/office/drawing/2014/main" val="3610606592"/>
                  </a:ext>
                </a:extLst>
              </a:tr>
              <a:tr h="370840">
                <a:tc>
                  <a:txBody>
                    <a:bodyPr/>
                    <a:lstStyle/>
                    <a:p>
                      <a:pPr algn="ctr"/>
                      <a:r>
                        <a:rPr lang="en-US" sz="1600" dirty="0"/>
                        <a:t>Supports real-time streamed data visualizations</a:t>
                      </a:r>
                    </a:p>
                  </a:txBody>
                  <a:tcPr/>
                </a:tc>
                <a:extLst>
                  <a:ext uri="{0D108BD9-81ED-4DB2-BD59-A6C34878D82A}">
                    <a16:rowId xmlns:a16="http://schemas.microsoft.com/office/drawing/2014/main" val="37571570"/>
                  </a:ext>
                </a:extLst>
              </a:tr>
              <a:tr h="370840">
                <a:tc>
                  <a:txBody>
                    <a:bodyPr/>
                    <a:lstStyle/>
                    <a:p>
                      <a:pPr algn="ctr"/>
                      <a:r>
                        <a:rPr lang="en-US" sz="1600" dirty="0"/>
                        <a:t>Report subscriptions and data alerts </a:t>
                      </a:r>
                    </a:p>
                  </a:txBody>
                  <a:tcPr/>
                </a:tc>
                <a:extLst>
                  <a:ext uri="{0D108BD9-81ED-4DB2-BD59-A6C34878D82A}">
                    <a16:rowId xmlns:a16="http://schemas.microsoft.com/office/drawing/2014/main" val="1433676701"/>
                  </a:ext>
                </a:extLst>
              </a:tr>
              <a:tr h="370840">
                <a:tc>
                  <a:txBody>
                    <a:bodyPr/>
                    <a:lstStyle/>
                    <a:p>
                      <a:pPr algn="ctr"/>
                      <a:r>
                        <a:rPr lang="en-US" sz="1600" dirty="0"/>
                        <a:t>Mobile device optimized reports on iOS, Android, Windows Mobile</a:t>
                      </a:r>
                    </a:p>
                  </a:txBody>
                  <a:tcPr/>
                </a:tc>
                <a:extLst>
                  <a:ext uri="{0D108BD9-81ED-4DB2-BD59-A6C34878D82A}">
                    <a16:rowId xmlns:a16="http://schemas.microsoft.com/office/drawing/2014/main" val="2542306778"/>
                  </a:ext>
                </a:extLst>
              </a:tr>
              <a:tr h="370840">
                <a:tc>
                  <a:txBody>
                    <a:bodyPr/>
                    <a:lstStyle/>
                    <a:p>
                      <a:pPr algn="ctr"/>
                      <a:r>
                        <a:rPr lang="en-US" sz="1600" dirty="0"/>
                        <a:t>Dedicated capacity for extreme report distribution via Power BI Premium</a:t>
                      </a:r>
                    </a:p>
                  </a:txBody>
                  <a:tcPr/>
                </a:tc>
                <a:extLst>
                  <a:ext uri="{0D108BD9-81ED-4DB2-BD59-A6C34878D82A}">
                    <a16:rowId xmlns:a16="http://schemas.microsoft.com/office/drawing/2014/main" val="3242187519"/>
                  </a:ext>
                </a:extLst>
              </a:tr>
              <a:tr h="370840">
                <a:tc>
                  <a:txBody>
                    <a:bodyPr/>
                    <a:lstStyle/>
                    <a:p>
                      <a:pPr algn="ctr"/>
                      <a:r>
                        <a:rPr lang="en-US" sz="1600" dirty="0"/>
                        <a:t>Easily embed reports in custom applications</a:t>
                      </a:r>
                    </a:p>
                  </a:txBody>
                  <a:tcPr/>
                </a:tc>
                <a:extLst>
                  <a:ext uri="{0D108BD9-81ED-4DB2-BD59-A6C34878D82A}">
                    <a16:rowId xmlns:a16="http://schemas.microsoft.com/office/drawing/2014/main" val="2338783985"/>
                  </a:ext>
                </a:extLst>
              </a:tr>
            </a:tbl>
          </a:graphicData>
        </a:graphic>
      </p:graphicFrame>
      <p:cxnSp>
        <p:nvCxnSpPr>
          <p:cNvPr id="22" name="Connector: Elbow 21">
            <a:extLst>
              <a:ext uri="{FF2B5EF4-FFF2-40B4-BE49-F238E27FC236}">
                <a16:creationId xmlns:a16="http://schemas.microsoft.com/office/drawing/2014/main" id="{4BF588BF-2210-4038-84BE-2FC35B94AB3F}"/>
              </a:ext>
            </a:extLst>
          </p:cNvPr>
          <p:cNvCxnSpPr>
            <a:cxnSpLocks/>
            <a:stCxn id="6" idx="2"/>
            <a:endCxn id="9" idx="0"/>
          </p:cNvCxnSpPr>
          <p:nvPr/>
        </p:nvCxnSpPr>
        <p:spPr>
          <a:xfrm rot="16200000" flipH="1">
            <a:off x="7663138" y="1411735"/>
            <a:ext cx="217076"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F417854-BDF5-45CE-9DF2-737A8164B622}"/>
              </a:ext>
            </a:extLst>
          </p:cNvPr>
          <p:cNvCxnSpPr>
            <a:stCxn id="5" idx="2"/>
            <a:endCxn id="7" idx="0"/>
          </p:cNvCxnSpPr>
          <p:nvPr/>
        </p:nvCxnSpPr>
        <p:spPr>
          <a:xfrm>
            <a:off x="1577705" y="1301396"/>
            <a:ext cx="22" cy="18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934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62847E6-6738-40C9-B6FD-9107ABB1774D}"/>
              </a:ext>
            </a:extLst>
          </p:cNvPr>
          <p:cNvGrpSpPr/>
          <p:nvPr/>
        </p:nvGrpSpPr>
        <p:grpSpPr>
          <a:xfrm>
            <a:off x="80084" y="1451349"/>
            <a:ext cx="7808746" cy="3834865"/>
            <a:chOff x="80084" y="2284881"/>
            <a:chExt cx="7808746" cy="3834865"/>
          </a:xfrm>
        </p:grpSpPr>
        <p:sp>
          <p:nvSpPr>
            <p:cNvPr id="4" name="Rectangle 3"/>
            <p:cNvSpPr/>
            <p:nvPr/>
          </p:nvSpPr>
          <p:spPr bwMode="auto">
            <a:xfrm>
              <a:off x="80084" y="2284881"/>
              <a:ext cx="7808746" cy="3834865"/>
            </a:xfrm>
            <a:prstGeom prst="rect">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2"/>
            <p:cNvSpPr txBox="1">
              <a:spLocks/>
            </p:cNvSpPr>
            <p:nvPr/>
          </p:nvSpPr>
          <p:spPr>
            <a:xfrm>
              <a:off x="180501" y="2614719"/>
              <a:ext cx="7080838" cy="949575"/>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Thanks for Joining</a:t>
              </a:r>
            </a:p>
            <a:p>
              <a:pPr marL="0" marR="0" lvl="0" indent="0" algn="l" defTabSz="914016" rtl="0" eaLnBrk="1" fontAlgn="auto" latinLnBrk="0" hangingPunct="1">
                <a:lnSpc>
                  <a:spcPct val="90000"/>
                </a:lnSpc>
                <a:spcBef>
                  <a:spcPct val="0"/>
                </a:spcBef>
                <a:spcAft>
                  <a:spcPts val="0"/>
                </a:spcAft>
                <a:buClrTx/>
                <a:buSzTx/>
                <a:buFontTx/>
                <a:buNone/>
                <a:tabLst/>
                <a:defRPr/>
              </a:pPr>
              <a:endParaRPr kumimoji="0" lang="en-US" sz="4703" b="0" i="0" u="none" strike="noStrike" kern="1200" cap="none" spc="-3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 name="Title 2"/>
            <p:cNvSpPr txBox="1">
              <a:spLocks/>
            </p:cNvSpPr>
            <p:nvPr/>
          </p:nvSpPr>
          <p:spPr>
            <a:xfrm>
              <a:off x="186721" y="4301312"/>
              <a:ext cx="7529046" cy="1458779"/>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Shimail Gillani</a:t>
              </a:r>
            </a:p>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Cloud Solution Architect</a:t>
              </a:r>
            </a:p>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Microsoft Education</a:t>
              </a:r>
            </a:p>
          </p:txBody>
        </p:sp>
      </p:grpSp>
    </p:spTree>
    <p:extLst>
      <p:ext uri="{BB962C8B-B14F-4D97-AF65-F5344CB8AC3E}">
        <p14:creationId xmlns:p14="http://schemas.microsoft.com/office/powerpoint/2010/main" val="178727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3.xml><?xml version="1.0" encoding="utf-8"?>
<a:theme xmlns:a="http://schemas.openxmlformats.org/drawingml/2006/main" name="3_2013_16x9 Catapult Corporate PPT Template_final">
  <a:themeElements>
    <a:clrScheme name="CAT2013 2">
      <a:dk1>
        <a:sysClr val="windowText" lastClr="000000"/>
      </a:dk1>
      <a:lt1>
        <a:sysClr val="window" lastClr="FFFFFF"/>
      </a:lt1>
      <a:dk2>
        <a:srgbClr val="026C64"/>
      </a:dk2>
      <a:lt2>
        <a:srgbClr val="FDB913"/>
      </a:lt2>
      <a:accent1>
        <a:srgbClr val="C32032"/>
      </a:accent1>
      <a:accent2>
        <a:srgbClr val="175275"/>
      </a:accent2>
      <a:accent3>
        <a:srgbClr val="B9C36B"/>
      </a:accent3>
      <a:accent4>
        <a:srgbClr val="3896CA"/>
      </a:accent4>
      <a:accent5>
        <a:srgbClr val="626DA5"/>
      </a:accent5>
      <a:accent6>
        <a:srgbClr val="30AEA7"/>
      </a:accent6>
      <a:hlink>
        <a:srgbClr val="003AB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a:spPr>
      <a:bodyPr vert="horz" wrap="square" lIns="91440" tIns="45720" rIns="91440" bIns="45720" numCol="1" anchor="ctr" anchorCtr="0" compatLnSpc="1">
        <a:prstTxWarp prst="textNoShape">
          <a:avLst/>
        </a:prstTxWarp>
      </a:bodyPr>
      <a:lstStyle>
        <a:defPPr>
          <a:defRPr dirty="0" smtClean="0"/>
        </a:defPPr>
      </a:lstStyle>
    </a:txDef>
  </a:objectDefaults>
  <a:extraClrSchemeLst/>
  <a:extLst>
    <a:ext uri="{05A4C25C-085E-4340-85A3-A5531E510DB2}">
      <thm15:themeFamily xmlns:thm15="http://schemas.microsoft.com/office/thememl/2012/main" name="SCU_2016_Modern Management" id="{2FDDC2CC-7C12-4DE5-BD14-7C7C529CE3A6}" vid="{0265F445-947C-4E25-AD6A-955233C627B9}"/>
    </a:ext>
  </a:extLst>
</a:theme>
</file>

<file path=ppt/theme/theme4.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5.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6.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7C70E2A4-8980-409D-AC1F-E29167836A69}"/>
    </a:ext>
  </a:extLst>
</a:theme>
</file>

<file path=ppt/theme/theme7.xml><?xml version="1.0" encoding="utf-8"?>
<a:theme xmlns:a="http://schemas.openxmlformats.org/drawingml/2006/main" name="1_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8.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9.xml><?xml version="1.0" encoding="utf-8"?>
<a:theme xmlns:a="http://schemas.openxmlformats.org/drawingml/2006/main" name="3_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Use this deck to present the value proposition of Azure Application Insights</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Praveen Rajasekar</DisplayName>
        <AccountId>13051</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Info xmlns="http://schemas.microsoft.com/office/infopath/2007/PartnerControls">
          <TermName xmlns="http://schemas.microsoft.com/office/infopath/2007/PartnerControls">Windows Server and Management Marketing</TermName>
          <TermId xmlns="http://schemas.microsoft.com/office/infopath/2007/PartnerControls">ec7aef82-469a-47dc-9ac7-2821a36193b3</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Compete Domain</TermName>
          <TermId xmlns="http://schemas.microsoft.com/office/infopath/2007/PartnerControls">b64df03d-ac6e-47e3-a629-66762ad81f36</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Info xmlns="http://schemas.microsoft.com/office/infopath/2007/PartnerControls">
          <TermName xmlns="http://schemas.microsoft.com/office/infopath/2007/PartnerControls">Office Product Group</TermName>
          <TermId xmlns="http://schemas.microsoft.com/office/infopath/2007/PartnerControls">d4eaf1d1-28c0-4660-8a16-39949e80d255</TermId>
        </TermInfo>
        <TermInfo xmlns="http://schemas.microsoft.com/office/infopath/2007/PartnerControls">
          <TermName xmlns="http://schemas.microsoft.com/office/infopath/2007/PartnerControls">System Center Domain</TermName>
          <TermId xmlns="http://schemas.microsoft.com/office/infopath/2007/PartnerControls">3ddc6c25-74dc-48ec-8d94-8e1db2b2f9f8</TermId>
        </TermInfo>
      </Terms>
    </eb54ac91059940029a3cc8a4ff5af673>
    <PublishingPageContent xmlns="http://schemas.microsoft.com/sharepoint/v3" xsi:nil="true"/>
    <ContentID xmlns="230e9df3-be65-4c73-a93b-d1236ebd677e" xsi:nil="true"/>
    <Coowner xmlns="230e9df3-be65-4c73-a93b-d1236ebd677e">
      <UserInfo>
        <DisplayName>i:0#.f|membership|v-asstal@microsoft.com</DisplayName>
        <AccountId>576</AccountId>
        <AccountType/>
      </UserInfo>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Visual Studio</TermName>
          <TermId xmlns="http://schemas.microsoft.com/office/infopath/2007/PartnerControls">bf0ebdd7-5d74-479a-b01e-d7b141200243</TermId>
        </TermInfo>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Info xmlns="http://schemas.microsoft.com/office/infopath/2007/PartnerControls">
          <TermName xmlns="http://schemas.microsoft.com/office/infopath/2007/PartnerControls">Application Insights</TermName>
          <TermId xmlns="http://schemas.microsoft.com/office/infopath/2007/PartnerControls">05b0f470-c98a-42c4-aa8e-33dda6cfeb2f</TermId>
        </TermInfo>
        <TermInfo xmlns="http://schemas.microsoft.com/office/infopath/2007/PartnerControls">
          <TermName xmlns="http://schemas.microsoft.com/office/infopath/2007/PartnerControls">Microsoft System Center</TermName>
          <TermId xmlns="http://schemas.microsoft.com/office/infopath/2007/PartnerControls">8eef0cfe-5421-493a-86c3-6e56c8018e93</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146</Value>
      <Value>31</Value>
      <Value>1657</Value>
      <Value>92</Value>
      <Value>26</Value>
      <Value>284</Value>
      <Value>1466</Value>
      <Value>280</Value>
      <Value>20</Value>
      <Value>21</Value>
      <Value>16</Value>
      <Value>348</Value>
      <Value>14</Value>
      <Value>346</Value>
      <Value>345</Value>
      <Value>42</Value>
      <Value>131</Value>
      <Value>1774</Value>
      <Value>185</Value>
    </TaxCatchAll>
    <ParentID1 xmlns="230e9df3-be65-4c73-a93b-d1236ebd677e">G01KC-1-14389</ParentID1>
    <mb88723863e1404388ba3733387d48df xmlns="230e9df3-be65-4c73-a93b-d1236ebd677e">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products</TermName>
          <TermId xmlns="http://schemas.microsoft.com/office/infopath/2007/PartnerControls">2b247c5b-99da-46bc-8667-e75c62241e78</TermId>
        </TermInfo>
      </Terms>
    </m6c7b4717b6346e6a075a59dd47eac69>
    <_dlc_DocId xmlns="230e9df3-be65-4c73-a93b-d1236ebd677e">G01KC-99682991-28038</_dlc_DocId>
    <_dlc_DocIdUrl xmlns="230e9df3-be65-4c73-a93b-d1236ebd677e">
      <Url>https://microsoft.sharepoint.com/sites/Infopedia_G01KC/_layouts/15/DocIdRedir.aspx?ID=G01KC-99682991-28038</Url>
      <Description>G01KC-99682991-28038</Description>
    </_dlc_DocIdUrl>
    <Expire_x0020_Review xmlns="230e9df3-be65-4c73-a93b-d1236ebd677e">2018-12-31T08:00:00+00:00</Expire_x0020_Review>
  </documentManagement>
</p:propertie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d0b359e130dd8a3885c43c3aeee692f9">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03dcb4573bca23c32ad2a690d2c8ed49"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7D085A-2362-490E-AA8E-41770B9F7D77}">
  <ds:schemaRefs>
    <ds:schemaRef ds:uri="http://schemas.microsoft.com/office/2006/documentManagement/types"/>
    <ds:schemaRef ds:uri="http://schemas.openxmlformats.org/package/2006/metadata/core-properties"/>
    <ds:schemaRef ds:uri="http://www.w3.org/XML/1998/namespace"/>
    <ds:schemaRef ds:uri="http://purl.org/dc/elements/1.1/"/>
    <ds:schemaRef ds:uri="http://schemas.microsoft.com/office/infopath/2007/PartnerControls"/>
    <ds:schemaRef ds:uri="http://schemas.microsoft.com/office/2006/metadata/properties"/>
    <ds:schemaRef ds:uri="http://purl.org/dc/dcmitype/"/>
    <ds:schemaRef ds:uri="http://purl.org/dc/terms/"/>
    <ds:schemaRef ds:uri="http://schemas.microsoft.com/sharepoint/v3"/>
    <ds:schemaRef ds:uri="b3bc04a5-d503-43b1-b98c-a8cf663329d9"/>
    <ds:schemaRef ds:uri="230E9DF3-BE65-4C73-A93B-D1236EBD677E"/>
    <ds:schemaRef ds:uri="230e9df3-be65-4c73-a93b-d1236ebd677e"/>
  </ds:schemaRefs>
</ds:datastoreItem>
</file>

<file path=customXml/itemProps2.xml><?xml version="1.0" encoding="utf-8"?>
<ds:datastoreItem xmlns:ds="http://schemas.openxmlformats.org/officeDocument/2006/customXml" ds:itemID="{264FD174-D13A-46FD-BD22-C50480E8AB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E73F53-D048-4E33-ACD9-51F981EDAC6F}">
  <ds:schemaRefs>
    <ds:schemaRef ds:uri="http://schemas.microsoft.com/sharepoint/events"/>
  </ds:schemaRefs>
</ds:datastoreItem>
</file>

<file path=customXml/itemProps4.xml><?xml version="1.0" encoding="utf-8"?>
<ds:datastoreItem xmlns:ds="http://schemas.openxmlformats.org/officeDocument/2006/customXml" ds:itemID="{421C48F8-D4D7-4176-A779-6E9048D2B90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209</TotalTime>
  <Words>798</Words>
  <Application>Microsoft Office PowerPoint</Application>
  <PresentationFormat>Widescreen</PresentationFormat>
  <Paragraphs>185</Paragraphs>
  <Slides>8</Slides>
  <Notes>8</Notes>
  <HiddenSlides>0</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8</vt:i4>
      </vt:variant>
    </vt:vector>
  </HeadingPairs>
  <TitlesOfParts>
    <vt:vector size="29" baseType="lpstr">
      <vt:lpstr>ＭＳ Ｐゴシック</vt:lpstr>
      <vt:lpstr>Arial</vt:lpstr>
      <vt:lpstr>Calibri</vt:lpstr>
      <vt:lpstr>Calibri Light</vt:lpstr>
      <vt:lpstr>Consolas</vt:lpstr>
      <vt:lpstr>Segoe UI</vt:lpstr>
      <vt:lpstr>Segoe UI (Body)</vt:lpstr>
      <vt:lpstr>Segoe UI Light</vt:lpstr>
      <vt:lpstr>Segoe UI Semilight</vt:lpstr>
      <vt:lpstr>Segoe UI Symbol</vt:lpstr>
      <vt:lpstr>Wingdings</vt:lpstr>
      <vt:lpstr>5-50111_Build 2017_LIGHT GRAY TEMPLATE</vt:lpstr>
      <vt:lpstr>2_COLOR TEMPLATE</vt:lpstr>
      <vt:lpstr>3_2013_16x9 Catapult Corporate PPT Template_final</vt:lpstr>
      <vt:lpstr>5-50091_TR24_BO_CT_Template</vt:lpstr>
      <vt:lpstr>Connect_2016_Template_Light</vt:lpstr>
      <vt:lpstr>5-50111_Build 2017_DARK GRAY TEMPLATE</vt:lpstr>
      <vt:lpstr>1_Connect_2016_Template_Light</vt:lpstr>
      <vt:lpstr>BUILD CHARCOAL BACKGROUND</vt:lpstr>
      <vt:lpstr>3_6-30537_Envision 2016 Keynote Template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Application Insights Overview</dc:title>
  <dc:creator>Rahul Bagaria</dc:creator>
  <cp:lastModifiedBy>Shimail Gillani</cp:lastModifiedBy>
  <cp:revision>2</cp:revision>
  <dcterms:created xsi:type="dcterms:W3CDTF">2017-04-07T22:11:54Z</dcterms:created>
  <dcterms:modified xsi:type="dcterms:W3CDTF">2018-02-06T04:04:00Z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SetBy">
    <vt:lpwstr>praraj@microsoft.com</vt:lpwstr>
  </property>
  <property fmtid="{D5CDD505-2E9C-101B-9397-08002B2CF9AE}" pid="7" name="MSIP_Label_f42aa342-8706-4288-bd11-ebb85995028c_SetDate">
    <vt:lpwstr>2017-06-20T12:39:32.4772676-07:00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_dlc_policyId">
    <vt:lpwstr/>
  </property>
  <property fmtid="{D5CDD505-2E9C-101B-9397-08002B2CF9AE}" pid="13" name="ItemRetentionFormula">
    <vt:lpwstr/>
  </property>
  <property fmtid="{D5CDD505-2E9C-101B-9397-08002B2CF9AE}" pid="14" name="_dlc_DocIdItemGuid">
    <vt:lpwstr>b094e82e-d3f7-439d-bd78-eecf5fadd3e2</vt:lpwstr>
  </property>
  <property fmtid="{D5CDD505-2E9C-101B-9397-08002B2CF9AE}" pid="15" name="of67e5d4b76f4a9db8769983fda9cec0">
    <vt:lpwstr/>
  </property>
  <property fmtid="{D5CDD505-2E9C-101B-9397-08002B2CF9AE}" pid="16" name="TaxKeyword">
    <vt:lpwstr/>
  </property>
  <property fmtid="{D5CDD505-2E9C-101B-9397-08002B2CF9AE}" pid="17" name="NewsType">
    <vt:lpwstr/>
  </property>
  <property fmtid="{D5CDD505-2E9C-101B-9397-08002B2CF9AE}" pid="18" name="Region">
    <vt:lpwstr/>
  </property>
  <property fmtid="{D5CDD505-2E9C-101B-9397-08002B2CF9AE}" pid="19" name="ItemType">
    <vt:lpwstr>16;#customer presentations|18e9ae94-e321-4eea-82d2-ad5b2f470f3c</vt:lpwstr>
  </property>
  <property fmtid="{D5CDD505-2E9C-101B-9397-08002B2CF9AE}" pid="20" name="Confidentiality">
    <vt:lpwstr>14;#customer ready|8986c41d-21c5-4f8f-8a12-ea4625b46858</vt:lpwstr>
  </property>
  <property fmtid="{D5CDD505-2E9C-101B-9397-08002B2CF9AE}" pid="21" name="Industries">
    <vt:lpwstr/>
  </property>
  <property fmtid="{D5CDD505-2E9C-101B-9397-08002B2CF9AE}" pid="22" name="MSProducts">
    <vt:lpwstr/>
  </property>
  <property fmtid="{D5CDD505-2E9C-101B-9397-08002B2CF9AE}" pid="23" name="Competitors">
    <vt:lpwstr/>
  </property>
  <property fmtid="{D5CDD505-2E9C-101B-9397-08002B2CF9AE}" pid="24" name="SMSGDomain">
    <vt:lpwstr>185;#Compete Domain|b64df03d-ac6e-47e3-a629-66762ad81f36;#20;#Microsoft Azure Domain|d600a391-d529-4311-892b-2c05c1ab2538;#21;#Cloud and Enterprise|adc2fe87-c79a-4ded-a449-3f86b954069d;#345;#Developer Tools Domain|58c4098f-5b04-404d-a0e5-4dc5be632145;#165</vt:lpwstr>
  </property>
  <property fmtid="{D5CDD505-2E9C-101B-9397-08002B2CF9AE}" pid="25" name="ExperienceContentType">
    <vt:lpwstr/>
  </property>
  <property fmtid="{D5CDD505-2E9C-101B-9397-08002B2CF9AE}" pid="26" name="BusinessArchitecture">
    <vt:lpwstr/>
  </property>
  <property fmtid="{D5CDD505-2E9C-101B-9397-08002B2CF9AE}" pid="27" name="Products">
    <vt:lpwstr>146;#Visual Studio|bf0ebdd7-5d74-479a-b01e-d7b141200243;#26;#Microsoft Azure|669a3112-5edf-444b-a003-630063601f07;#346;#software development tools|24853bda-fb66-4716-8bc8-88d26fdb57cb;#1774;#Application Insights|05b0f470-c98a-42c4-aa8e-33dda6cfeb2f;#92;#M</vt:lpwstr>
  </property>
  <property fmtid="{D5CDD505-2E9C-101B-9397-08002B2CF9AE}" pid="28" name="EnterpriseDomainTags">
    <vt:lpwstr/>
  </property>
  <property fmtid="{D5CDD505-2E9C-101B-9397-08002B2CF9AE}" pid="29" name="j3562c58ee414e028925bc902cfc01a1">
    <vt:lpwstr/>
  </property>
  <property fmtid="{D5CDD505-2E9C-101B-9397-08002B2CF9AE}" pid="30" name="Segments">
    <vt:lpwstr/>
  </property>
  <property fmtid="{D5CDD505-2E9C-101B-9397-08002B2CF9AE}" pid="31" name="Partners">
    <vt:lpwstr/>
  </property>
  <property fmtid="{D5CDD505-2E9C-101B-9397-08002B2CF9AE}" pid="32" name="ActivitiesAndPrograms">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Topics">
    <vt:lpwstr>131;#products|2b247c5b-99da-46bc-8667-e75c62241e78</vt:lpwstr>
  </property>
  <property fmtid="{D5CDD505-2E9C-101B-9397-08002B2CF9AE}" pid="36" name="Groups">
    <vt:lpwstr>31;#Microsoft Azure Marketing|0958c357-5252-473f-8b4e-42f27525a99d;#42;#Cloud and Enterprise Marketing Group|4f75e184-e5aa-4234-a07f-b032d60df254;#348;#Developer Platform and Tools Marketing|b117718f-aa6c-411f-b6a8-3da180b0b2c7;#284;#Windows Server and Ma</vt:lpwstr>
  </property>
  <property fmtid="{D5CDD505-2E9C-101B-9397-08002B2CF9AE}" pid="37" name="MSProductsTaxHTField0">
    <vt:lpwstr/>
  </property>
  <property fmtid="{D5CDD505-2E9C-101B-9397-08002B2CF9AE}" pid="38" name="Languages">
    <vt:lpwstr/>
  </property>
  <property fmtid="{D5CDD505-2E9C-101B-9397-08002B2CF9AE}" pid="39" name="e8080b0481964c759b2c36ae49591b31">
    <vt:lpwstr/>
  </property>
  <property fmtid="{D5CDD505-2E9C-101B-9397-08002B2CF9AE}" pid="40" name="TechnicalLevel">
    <vt:lpwstr/>
  </property>
  <property fmtid="{D5CDD505-2E9C-101B-9397-08002B2CF9AE}" pid="41" name="Audiences">
    <vt:lpwstr>1466;#developers|8e4a08dc-5d95-4156-ab65-f22579a1592a</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Roles">
    <vt:lpwstr/>
  </property>
  <property fmtid="{D5CDD505-2E9C-101B-9397-08002B2CF9AE}" pid="46" name="NewsSource">
    <vt:lpwstr/>
  </property>
  <property fmtid="{D5CDD505-2E9C-101B-9397-08002B2CF9AE}" pid="47" name="SMSGTags">
    <vt:lpwstr/>
  </property>
  <property fmtid="{D5CDD505-2E9C-101B-9397-08002B2CF9AE}" pid="48" name="MSPhysicalGeography">
    <vt:lpwstr/>
  </property>
  <property fmtid="{D5CDD505-2E9C-101B-9397-08002B2CF9AE}" pid="49" name="_docset_NoMedatataSyncRequired">
    <vt:lpwstr>False</vt:lpwstr>
  </property>
  <property fmtid="{D5CDD505-2E9C-101B-9397-08002B2CF9AE}" pid="50" name="LastSharedByUser">
    <vt:lpwstr>v-hazeme@microsoft.com</vt:lpwstr>
  </property>
  <property fmtid="{D5CDD505-2E9C-101B-9397-08002B2CF9AE}" pid="51" name="LastSharedByTime">
    <vt:filetime>2017-11-27T12:50:31Z</vt:filetime>
  </property>
  <property fmtid="{D5CDD505-2E9C-101B-9397-08002B2CF9AE}" pid="52" name="SharedWithUsers">
    <vt:lpwstr>31378;#Tugdual de Quénetain;#138753;#Stephen Ebichondo (Insight Management Consultants)</vt:lpwstr>
  </property>
</Properties>
</file>